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ource Han Sans KR Bold" charset="1" panose="020B0800000000000000"/>
      <p:regular r:id="rId18"/>
    </p:embeddedFont>
    <p:embeddedFont>
      <p:font typeface="Source Han Sans KR" charset="1" panose="020B0400000000000000"/>
      <p:regular r:id="rId19"/>
    </p:embeddedFont>
    <p:embeddedFont>
      <p:font typeface="Source Han Sans KR Heavy" charset="1" panose="020B0A00000000000000"/>
      <p:regular r:id="rId20"/>
    </p:embeddedFont>
    <p:embeddedFont>
      <p:font typeface="Poppins Semi-Bold" charset="1" panose="000007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8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5434" y="967238"/>
            <a:ext cx="10731607" cy="193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77"/>
              </a:lnSpc>
            </a:pPr>
            <a:r>
              <a:rPr lang="en-US" sz="11341" spc="-30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Drive Again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7334" y="2997010"/>
            <a:ext cx="16310845" cy="300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1"/>
              </a:lnSpc>
            </a:pPr>
            <a:r>
              <a:rPr lang="en-US" sz="11341" spc="-578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Move.</a:t>
            </a:r>
          </a:p>
          <a:p>
            <a:pPr algn="l">
              <a:lnSpc>
                <a:spcPts val="11681"/>
              </a:lnSpc>
            </a:pPr>
            <a:r>
              <a:rPr lang="en-US" sz="11341" spc="-578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Better.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88853" y="1432074"/>
            <a:ext cx="439630" cy="482448"/>
          </a:xfrm>
          <a:custGeom>
            <a:avLst/>
            <a:gdLst/>
            <a:ahLst/>
            <a:cxnLst/>
            <a:rect r="r" b="b" t="t" l="l"/>
            <a:pathLst>
              <a:path h="482448" w="439630">
                <a:moveTo>
                  <a:pt x="0" y="0"/>
                </a:moveTo>
                <a:lnTo>
                  <a:pt x="439631" y="0"/>
                </a:lnTo>
                <a:lnTo>
                  <a:pt x="439631" y="482448"/>
                </a:lnTo>
                <a:lnTo>
                  <a:pt x="0" y="48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02619" y="5510334"/>
            <a:ext cx="1124767" cy="265726"/>
          </a:xfrm>
          <a:custGeom>
            <a:avLst/>
            <a:gdLst/>
            <a:ahLst/>
            <a:cxnLst/>
            <a:rect r="r" b="b" t="t" l="l"/>
            <a:pathLst>
              <a:path h="265726" w="1124767">
                <a:moveTo>
                  <a:pt x="0" y="0"/>
                </a:moveTo>
                <a:lnTo>
                  <a:pt x="1124768" y="0"/>
                </a:lnTo>
                <a:lnTo>
                  <a:pt x="1124768" y="265726"/>
                </a:lnTo>
                <a:lnTo>
                  <a:pt x="0" y="265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2074" y="6258383"/>
            <a:ext cx="15993653" cy="70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</a:pPr>
            <a:r>
              <a:rPr lang="en-US" sz="2163" spc="-162">
                <a:solidFill>
                  <a:srgbClr val="000000">
                    <a:alpha val="9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D.A가 운영하는 </a:t>
            </a:r>
          </a:p>
          <a:p>
            <a:pPr algn="l">
              <a:lnSpc>
                <a:spcPts val="2833"/>
              </a:lnSpc>
            </a:pPr>
            <a:r>
              <a:rPr lang="en-US" sz="2163" spc="-162">
                <a:solidFill>
                  <a:srgbClr val="000000">
                    <a:alpha val="9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합리적인 가격의 중고차 사이트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8267" y="1122995"/>
            <a:ext cx="1580804" cy="164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80"/>
              </a:lnSpc>
            </a:pPr>
            <a:r>
              <a:rPr lang="en-US" sz="9628" spc="-491" b="true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DA.com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4278151" y="4367212"/>
            <a:ext cx="1664643" cy="38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  <a:spcBef>
                <a:spcPct val="0"/>
              </a:spcBef>
            </a:pPr>
            <a:r>
              <a:rPr lang="en-US" sz="2263" spc="-8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 프로젝트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8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640404" y="4596606"/>
            <a:ext cx="3450919" cy="72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1"/>
              </a:lnSpc>
            </a:pPr>
            <a:r>
              <a:rPr lang="en-US" b="true" sz="3133" spc="-6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Reviews</a:t>
            </a:r>
          </a:p>
          <a:p>
            <a:pPr algn="r">
              <a:lnSpc>
                <a:spcPts val="260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64008" y="4753802"/>
            <a:ext cx="1533701" cy="103525"/>
          </a:xfrm>
          <a:custGeom>
            <a:avLst/>
            <a:gdLst/>
            <a:ahLst/>
            <a:cxnLst/>
            <a:rect r="r" b="b" t="t" l="l"/>
            <a:pathLst>
              <a:path h="103525" w="1533701">
                <a:moveTo>
                  <a:pt x="0" y="0"/>
                </a:moveTo>
                <a:lnTo>
                  <a:pt x="1533701" y="0"/>
                </a:lnTo>
                <a:lnTo>
                  <a:pt x="1533701" y="103524"/>
                </a:lnTo>
                <a:lnTo>
                  <a:pt x="0" y="103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30839" y="1447325"/>
            <a:ext cx="9125087" cy="15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81"/>
              </a:lnSpc>
            </a:pPr>
            <a:r>
              <a:rPr lang="en-US" b="true" sz="11341" spc="-57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3845" y="1028700"/>
            <a:ext cx="10095927" cy="3898710"/>
            <a:chOff x="0" y="0"/>
            <a:chExt cx="13461236" cy="519828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461236" cy="5198280"/>
              <a:chOff x="0" y="0"/>
              <a:chExt cx="1806984" cy="6977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06984" cy="697797"/>
              </a:xfrm>
              <a:custGeom>
                <a:avLst/>
                <a:gdLst/>
                <a:ahLst/>
                <a:cxnLst/>
                <a:rect r="r" b="b" t="t" l="l"/>
                <a:pathLst>
                  <a:path h="697797" w="1806984">
                    <a:moveTo>
                      <a:pt x="20705" y="0"/>
                    </a:moveTo>
                    <a:lnTo>
                      <a:pt x="1786279" y="0"/>
                    </a:lnTo>
                    <a:cubicBezTo>
                      <a:pt x="1791770" y="0"/>
                      <a:pt x="1797037" y="2181"/>
                      <a:pt x="1800920" y="6064"/>
                    </a:cubicBezTo>
                    <a:cubicBezTo>
                      <a:pt x="1804802" y="9947"/>
                      <a:pt x="1806984" y="15213"/>
                      <a:pt x="1806984" y="20705"/>
                    </a:cubicBezTo>
                    <a:lnTo>
                      <a:pt x="1806984" y="677092"/>
                    </a:lnTo>
                    <a:cubicBezTo>
                      <a:pt x="1806984" y="682583"/>
                      <a:pt x="1804802" y="687850"/>
                      <a:pt x="1800920" y="691733"/>
                    </a:cubicBezTo>
                    <a:cubicBezTo>
                      <a:pt x="1797037" y="695615"/>
                      <a:pt x="1791770" y="697797"/>
                      <a:pt x="1786279" y="697797"/>
                    </a:cubicBezTo>
                    <a:lnTo>
                      <a:pt x="20705" y="697797"/>
                    </a:lnTo>
                    <a:cubicBezTo>
                      <a:pt x="15213" y="697797"/>
                      <a:pt x="9947" y="695615"/>
                      <a:pt x="6064" y="691733"/>
                    </a:cubicBezTo>
                    <a:cubicBezTo>
                      <a:pt x="2181" y="687850"/>
                      <a:pt x="0" y="682583"/>
                      <a:pt x="0" y="677092"/>
                    </a:cubicBezTo>
                    <a:lnTo>
                      <a:pt x="0" y="20705"/>
                    </a:lnTo>
                    <a:cubicBezTo>
                      <a:pt x="0" y="15213"/>
                      <a:pt x="2181" y="9947"/>
                      <a:pt x="6064" y="6064"/>
                    </a:cubicBezTo>
                    <a:cubicBezTo>
                      <a:pt x="9947" y="2181"/>
                      <a:pt x="15213" y="0"/>
                      <a:pt x="2070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806984" cy="735897"/>
              </a:xfrm>
              <a:prstGeom prst="rect">
                <a:avLst/>
              </a:prstGeom>
            </p:spPr>
            <p:txBody>
              <a:bodyPr anchor="ctr" rtlCol="false" tIns="74753" lIns="74753" bIns="74753" rIns="74753"/>
              <a:lstStyle/>
              <a:p>
                <a:pPr algn="ctr">
                  <a:lnSpc>
                    <a:spcPts val="3168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 flipH="true">
              <a:off x="4375721" y="847176"/>
              <a:ext cx="0" cy="3295370"/>
            </a:xfrm>
            <a:prstGeom prst="line">
              <a:avLst/>
            </a:prstGeom>
            <a:ln cap="flat" w="12700">
              <a:solidFill>
                <a:srgbClr val="00C86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4892736" y="780501"/>
              <a:ext cx="6843741" cy="152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62"/>
                </a:lnSpc>
              </a:pPr>
              <a:r>
                <a:rPr lang="en-US" sz="3330" spc="-119">
                  <a:solidFill>
                    <a:srgbClr val="FFFFFF">
                      <a:alpha val="8078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내용</a:t>
              </a:r>
            </a:p>
            <a:p>
              <a:pPr algn="l">
                <a:lnSpc>
                  <a:spcPts val="4662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30973" y="1815480"/>
              <a:ext cx="3312543" cy="1025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56"/>
                </a:lnSpc>
              </a:pPr>
              <a:r>
                <a:rPr lang="en-US" sz="5360" spc="-192" b="true">
                  <a:solidFill>
                    <a:srgbClr val="FFFFFF">
                      <a:alpha val="91765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후기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3845" y="5324889"/>
            <a:ext cx="10095927" cy="3898710"/>
            <a:chOff x="0" y="0"/>
            <a:chExt cx="13461236" cy="519828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461236" cy="5198280"/>
              <a:chOff x="0" y="0"/>
              <a:chExt cx="1806984" cy="69779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806984" cy="697797"/>
              </a:xfrm>
              <a:custGeom>
                <a:avLst/>
                <a:gdLst/>
                <a:ahLst/>
                <a:cxnLst/>
                <a:rect r="r" b="b" t="t" l="l"/>
                <a:pathLst>
                  <a:path h="697797" w="1806984">
                    <a:moveTo>
                      <a:pt x="20705" y="0"/>
                    </a:moveTo>
                    <a:lnTo>
                      <a:pt x="1786279" y="0"/>
                    </a:lnTo>
                    <a:cubicBezTo>
                      <a:pt x="1791770" y="0"/>
                      <a:pt x="1797037" y="2181"/>
                      <a:pt x="1800920" y="6064"/>
                    </a:cubicBezTo>
                    <a:cubicBezTo>
                      <a:pt x="1804802" y="9947"/>
                      <a:pt x="1806984" y="15213"/>
                      <a:pt x="1806984" y="20705"/>
                    </a:cubicBezTo>
                    <a:lnTo>
                      <a:pt x="1806984" y="677092"/>
                    </a:lnTo>
                    <a:cubicBezTo>
                      <a:pt x="1806984" y="682583"/>
                      <a:pt x="1804802" y="687850"/>
                      <a:pt x="1800920" y="691733"/>
                    </a:cubicBezTo>
                    <a:cubicBezTo>
                      <a:pt x="1797037" y="695615"/>
                      <a:pt x="1791770" y="697797"/>
                      <a:pt x="1786279" y="697797"/>
                    </a:cubicBezTo>
                    <a:lnTo>
                      <a:pt x="20705" y="697797"/>
                    </a:lnTo>
                    <a:cubicBezTo>
                      <a:pt x="15213" y="697797"/>
                      <a:pt x="9947" y="695615"/>
                      <a:pt x="6064" y="691733"/>
                    </a:cubicBezTo>
                    <a:cubicBezTo>
                      <a:pt x="2181" y="687850"/>
                      <a:pt x="0" y="682583"/>
                      <a:pt x="0" y="677092"/>
                    </a:cubicBezTo>
                    <a:lnTo>
                      <a:pt x="0" y="20705"/>
                    </a:lnTo>
                    <a:cubicBezTo>
                      <a:pt x="0" y="15213"/>
                      <a:pt x="2181" y="9947"/>
                      <a:pt x="6064" y="6064"/>
                    </a:cubicBezTo>
                    <a:cubicBezTo>
                      <a:pt x="9947" y="2181"/>
                      <a:pt x="15213" y="0"/>
                      <a:pt x="2070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806984" cy="735897"/>
              </a:xfrm>
              <a:prstGeom prst="rect">
                <a:avLst/>
              </a:prstGeom>
            </p:spPr>
            <p:txBody>
              <a:bodyPr anchor="ctr" rtlCol="false" tIns="74753" lIns="74753" bIns="74753" rIns="74753"/>
              <a:lstStyle/>
              <a:p>
                <a:pPr algn="ctr">
                  <a:lnSpc>
                    <a:spcPts val="3168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 flipH="true">
              <a:off x="4375721" y="847176"/>
              <a:ext cx="0" cy="3295370"/>
            </a:xfrm>
            <a:prstGeom prst="line">
              <a:avLst/>
            </a:prstGeom>
            <a:ln cap="flat" w="12700">
              <a:solidFill>
                <a:srgbClr val="00C86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4892736" y="780501"/>
              <a:ext cx="6843741" cy="152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62"/>
                </a:lnSpc>
              </a:pPr>
              <a:r>
                <a:rPr lang="en-US" sz="3330" spc="-119">
                  <a:solidFill>
                    <a:srgbClr val="FFFFFF">
                      <a:alpha val="8078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내용</a:t>
              </a:r>
            </a:p>
            <a:p>
              <a:pPr algn="l">
                <a:lnSpc>
                  <a:spcPts val="4662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30973" y="1815480"/>
              <a:ext cx="3312543" cy="1025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56"/>
                </a:lnSpc>
              </a:pPr>
              <a:r>
                <a:rPr lang="en-US" sz="5360" spc="-192" b="true">
                  <a:solidFill>
                    <a:srgbClr val="FFFFFF">
                      <a:alpha val="91765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후기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DA.com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8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640404" y="4596606"/>
            <a:ext cx="3450919" cy="72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1"/>
              </a:lnSpc>
            </a:pPr>
            <a:r>
              <a:rPr lang="en-US" b="true" sz="3133" spc="-6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Reviews</a:t>
            </a:r>
          </a:p>
          <a:p>
            <a:pPr algn="r">
              <a:lnSpc>
                <a:spcPts val="260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64008" y="4753802"/>
            <a:ext cx="1533701" cy="103525"/>
          </a:xfrm>
          <a:custGeom>
            <a:avLst/>
            <a:gdLst/>
            <a:ahLst/>
            <a:cxnLst/>
            <a:rect r="r" b="b" t="t" l="l"/>
            <a:pathLst>
              <a:path h="103525" w="1533701">
                <a:moveTo>
                  <a:pt x="0" y="0"/>
                </a:moveTo>
                <a:lnTo>
                  <a:pt x="1533701" y="0"/>
                </a:lnTo>
                <a:lnTo>
                  <a:pt x="1533701" y="103524"/>
                </a:lnTo>
                <a:lnTo>
                  <a:pt x="0" y="103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30839" y="1447325"/>
            <a:ext cx="9125087" cy="15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81"/>
              </a:lnSpc>
            </a:pPr>
            <a:r>
              <a:rPr lang="en-US" b="true" sz="11341" spc="-57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3845" y="1028700"/>
            <a:ext cx="10095927" cy="3898710"/>
            <a:chOff x="0" y="0"/>
            <a:chExt cx="13461236" cy="519828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461236" cy="5198280"/>
              <a:chOff x="0" y="0"/>
              <a:chExt cx="1806984" cy="6977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06984" cy="697797"/>
              </a:xfrm>
              <a:custGeom>
                <a:avLst/>
                <a:gdLst/>
                <a:ahLst/>
                <a:cxnLst/>
                <a:rect r="r" b="b" t="t" l="l"/>
                <a:pathLst>
                  <a:path h="697797" w="1806984">
                    <a:moveTo>
                      <a:pt x="20705" y="0"/>
                    </a:moveTo>
                    <a:lnTo>
                      <a:pt x="1786279" y="0"/>
                    </a:lnTo>
                    <a:cubicBezTo>
                      <a:pt x="1791770" y="0"/>
                      <a:pt x="1797037" y="2181"/>
                      <a:pt x="1800920" y="6064"/>
                    </a:cubicBezTo>
                    <a:cubicBezTo>
                      <a:pt x="1804802" y="9947"/>
                      <a:pt x="1806984" y="15213"/>
                      <a:pt x="1806984" y="20705"/>
                    </a:cubicBezTo>
                    <a:lnTo>
                      <a:pt x="1806984" y="677092"/>
                    </a:lnTo>
                    <a:cubicBezTo>
                      <a:pt x="1806984" y="682583"/>
                      <a:pt x="1804802" y="687850"/>
                      <a:pt x="1800920" y="691733"/>
                    </a:cubicBezTo>
                    <a:cubicBezTo>
                      <a:pt x="1797037" y="695615"/>
                      <a:pt x="1791770" y="697797"/>
                      <a:pt x="1786279" y="697797"/>
                    </a:cubicBezTo>
                    <a:lnTo>
                      <a:pt x="20705" y="697797"/>
                    </a:lnTo>
                    <a:cubicBezTo>
                      <a:pt x="15213" y="697797"/>
                      <a:pt x="9947" y="695615"/>
                      <a:pt x="6064" y="691733"/>
                    </a:cubicBezTo>
                    <a:cubicBezTo>
                      <a:pt x="2181" y="687850"/>
                      <a:pt x="0" y="682583"/>
                      <a:pt x="0" y="677092"/>
                    </a:cubicBezTo>
                    <a:lnTo>
                      <a:pt x="0" y="20705"/>
                    </a:lnTo>
                    <a:cubicBezTo>
                      <a:pt x="0" y="15213"/>
                      <a:pt x="2181" y="9947"/>
                      <a:pt x="6064" y="6064"/>
                    </a:cubicBezTo>
                    <a:cubicBezTo>
                      <a:pt x="9947" y="2181"/>
                      <a:pt x="15213" y="0"/>
                      <a:pt x="2070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806984" cy="735897"/>
              </a:xfrm>
              <a:prstGeom prst="rect">
                <a:avLst/>
              </a:prstGeom>
            </p:spPr>
            <p:txBody>
              <a:bodyPr anchor="ctr" rtlCol="false" tIns="74753" lIns="74753" bIns="74753" rIns="74753"/>
              <a:lstStyle/>
              <a:p>
                <a:pPr algn="ctr">
                  <a:lnSpc>
                    <a:spcPts val="3168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 flipH="true">
              <a:off x="4375721" y="847176"/>
              <a:ext cx="0" cy="3295370"/>
            </a:xfrm>
            <a:prstGeom prst="line">
              <a:avLst/>
            </a:prstGeom>
            <a:ln cap="flat" w="12700">
              <a:solidFill>
                <a:srgbClr val="00C86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4892736" y="780501"/>
              <a:ext cx="6843741" cy="152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62"/>
                </a:lnSpc>
              </a:pPr>
              <a:r>
                <a:rPr lang="en-US" sz="3330" spc="-119">
                  <a:solidFill>
                    <a:srgbClr val="FFFFFF">
                      <a:alpha val="8078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내용</a:t>
              </a:r>
            </a:p>
            <a:p>
              <a:pPr algn="l">
                <a:lnSpc>
                  <a:spcPts val="4662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30973" y="1815480"/>
              <a:ext cx="3312543" cy="1025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56"/>
                </a:lnSpc>
              </a:pPr>
              <a:r>
                <a:rPr lang="en-US" sz="5360" spc="-192" b="true">
                  <a:solidFill>
                    <a:srgbClr val="FFFFFF">
                      <a:alpha val="91765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후기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3845" y="5324889"/>
            <a:ext cx="10095927" cy="3898710"/>
            <a:chOff x="0" y="0"/>
            <a:chExt cx="13461236" cy="519828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3461236" cy="5198280"/>
              <a:chOff x="0" y="0"/>
              <a:chExt cx="1806984" cy="69779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806984" cy="697797"/>
              </a:xfrm>
              <a:custGeom>
                <a:avLst/>
                <a:gdLst/>
                <a:ahLst/>
                <a:cxnLst/>
                <a:rect r="r" b="b" t="t" l="l"/>
                <a:pathLst>
                  <a:path h="697797" w="1806984">
                    <a:moveTo>
                      <a:pt x="20705" y="0"/>
                    </a:moveTo>
                    <a:lnTo>
                      <a:pt x="1786279" y="0"/>
                    </a:lnTo>
                    <a:cubicBezTo>
                      <a:pt x="1791770" y="0"/>
                      <a:pt x="1797037" y="2181"/>
                      <a:pt x="1800920" y="6064"/>
                    </a:cubicBezTo>
                    <a:cubicBezTo>
                      <a:pt x="1804802" y="9947"/>
                      <a:pt x="1806984" y="15213"/>
                      <a:pt x="1806984" y="20705"/>
                    </a:cubicBezTo>
                    <a:lnTo>
                      <a:pt x="1806984" y="677092"/>
                    </a:lnTo>
                    <a:cubicBezTo>
                      <a:pt x="1806984" y="682583"/>
                      <a:pt x="1804802" y="687850"/>
                      <a:pt x="1800920" y="691733"/>
                    </a:cubicBezTo>
                    <a:cubicBezTo>
                      <a:pt x="1797037" y="695615"/>
                      <a:pt x="1791770" y="697797"/>
                      <a:pt x="1786279" y="697797"/>
                    </a:cubicBezTo>
                    <a:lnTo>
                      <a:pt x="20705" y="697797"/>
                    </a:lnTo>
                    <a:cubicBezTo>
                      <a:pt x="15213" y="697797"/>
                      <a:pt x="9947" y="695615"/>
                      <a:pt x="6064" y="691733"/>
                    </a:cubicBezTo>
                    <a:cubicBezTo>
                      <a:pt x="2181" y="687850"/>
                      <a:pt x="0" y="682583"/>
                      <a:pt x="0" y="677092"/>
                    </a:cubicBezTo>
                    <a:lnTo>
                      <a:pt x="0" y="20705"/>
                    </a:lnTo>
                    <a:cubicBezTo>
                      <a:pt x="0" y="15213"/>
                      <a:pt x="2181" y="9947"/>
                      <a:pt x="6064" y="6064"/>
                    </a:cubicBezTo>
                    <a:cubicBezTo>
                      <a:pt x="9947" y="2181"/>
                      <a:pt x="15213" y="0"/>
                      <a:pt x="2070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806984" cy="735897"/>
              </a:xfrm>
              <a:prstGeom prst="rect">
                <a:avLst/>
              </a:prstGeom>
            </p:spPr>
            <p:txBody>
              <a:bodyPr anchor="ctr" rtlCol="false" tIns="74753" lIns="74753" bIns="74753" rIns="74753"/>
              <a:lstStyle/>
              <a:p>
                <a:pPr algn="ctr">
                  <a:lnSpc>
                    <a:spcPts val="3168"/>
                  </a:lnSpc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 flipH="true">
              <a:off x="4375721" y="847176"/>
              <a:ext cx="0" cy="3295370"/>
            </a:xfrm>
            <a:prstGeom prst="line">
              <a:avLst/>
            </a:prstGeom>
            <a:ln cap="flat" w="12700">
              <a:solidFill>
                <a:srgbClr val="00C86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4892736" y="780501"/>
              <a:ext cx="6843741" cy="1523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62"/>
                </a:lnSpc>
              </a:pPr>
              <a:r>
                <a:rPr lang="en-US" sz="3330" spc="-119">
                  <a:solidFill>
                    <a:srgbClr val="FFFFFF">
                      <a:alpha val="80784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내용</a:t>
              </a:r>
            </a:p>
            <a:p>
              <a:pPr algn="l">
                <a:lnSpc>
                  <a:spcPts val="4662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30973" y="1815480"/>
              <a:ext cx="3312543" cy="1025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56"/>
                </a:lnSpc>
              </a:pPr>
              <a:r>
                <a:rPr lang="en-US" sz="5360" spc="-192" b="true">
                  <a:solidFill>
                    <a:srgbClr val="FFFFFF">
                      <a:alpha val="91765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후기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DA.com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C8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</a:t>
            </a: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334" y="1356117"/>
            <a:ext cx="16310845" cy="300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1"/>
              </a:lnSpc>
            </a:pPr>
            <a:r>
              <a:rPr lang="en-US" sz="11341" spc="-578">
                <a:solidFill>
                  <a:srgbClr val="00C86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경청해 주셔서</a:t>
            </a:r>
          </a:p>
          <a:p>
            <a:pPr algn="l">
              <a:lnSpc>
                <a:spcPts val="11681"/>
              </a:lnSpc>
            </a:pPr>
            <a:r>
              <a:rPr lang="en-US" sz="11341" spc="-578" b="true">
                <a:solidFill>
                  <a:srgbClr val="00C86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135139" y="1432074"/>
            <a:ext cx="439630" cy="482448"/>
          </a:xfrm>
          <a:custGeom>
            <a:avLst/>
            <a:gdLst/>
            <a:ahLst/>
            <a:cxnLst/>
            <a:rect r="r" b="b" t="t" l="l"/>
            <a:pathLst>
              <a:path h="482448" w="439630">
                <a:moveTo>
                  <a:pt x="0" y="0"/>
                </a:moveTo>
                <a:lnTo>
                  <a:pt x="439631" y="0"/>
                </a:lnTo>
                <a:lnTo>
                  <a:pt x="439631" y="482448"/>
                </a:lnTo>
                <a:lnTo>
                  <a:pt x="0" y="48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2074" y="6018470"/>
            <a:ext cx="1124767" cy="265726"/>
          </a:xfrm>
          <a:custGeom>
            <a:avLst/>
            <a:gdLst/>
            <a:ahLst/>
            <a:cxnLst/>
            <a:rect r="r" b="b" t="t" l="l"/>
            <a:pathLst>
              <a:path h="265726" w="1124767">
                <a:moveTo>
                  <a:pt x="0" y="0"/>
                </a:moveTo>
                <a:lnTo>
                  <a:pt x="1124768" y="0"/>
                </a:lnTo>
                <a:lnTo>
                  <a:pt x="1124768" y="265726"/>
                </a:lnTo>
                <a:lnTo>
                  <a:pt x="0" y="265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5647" y="4674421"/>
            <a:ext cx="15993653" cy="97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42"/>
              </a:lnSpc>
            </a:pPr>
            <a:r>
              <a:rPr lang="en-US" sz="6063" spc="-454">
                <a:solidFill>
                  <a:srgbClr val="00C86E">
                    <a:alpha val="9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Q&amp;A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324740" y="1451124"/>
            <a:ext cx="439630" cy="482448"/>
          </a:xfrm>
          <a:custGeom>
            <a:avLst/>
            <a:gdLst/>
            <a:ahLst/>
            <a:cxnLst/>
            <a:rect r="r" b="b" t="t" l="l"/>
            <a:pathLst>
              <a:path h="482448" w="439630">
                <a:moveTo>
                  <a:pt x="0" y="0"/>
                </a:moveTo>
                <a:lnTo>
                  <a:pt x="439630" y="0"/>
                </a:lnTo>
                <a:lnTo>
                  <a:pt x="439630" y="482448"/>
                </a:lnTo>
                <a:lnTo>
                  <a:pt x="0" y="48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94610" y="6684246"/>
            <a:ext cx="3264669" cy="16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5"/>
              </a:lnSpc>
            </a:pPr>
            <a:r>
              <a:rPr lang="en-US" sz="1331" spc="42" b="true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내용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9734" y="6709518"/>
            <a:ext cx="1289752" cy="14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"/>
              </a:lnSpc>
            </a:pPr>
            <a:r>
              <a:rPr lang="en-US" b="true" sz="1200" spc="38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EMAIL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94610" y="7068850"/>
            <a:ext cx="1631360" cy="16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5"/>
              </a:lnSpc>
            </a:pPr>
            <a:r>
              <a:rPr lang="en-US" sz="1331" spc="42" b="true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123-456-7890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2074" y="7094122"/>
            <a:ext cx="1289752" cy="14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"/>
              </a:lnSpc>
            </a:pPr>
            <a:r>
              <a:rPr lang="en-US" b="true" sz="1200" spc="38">
                <a:solidFill>
                  <a:srgbClr val="FCFCFC"/>
                </a:solidFill>
                <a:latin typeface="Poppins Bold"/>
                <a:ea typeface="Poppins Bold"/>
                <a:cs typeface="Poppins Bold"/>
                <a:sym typeface="Poppins Bold"/>
              </a:rPr>
              <a:t>PHONE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0150"/>
            <a:ext cx="6796476" cy="27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4"/>
              </a:lnSpc>
            </a:pPr>
            <a:r>
              <a:rPr lang="en-US" sz="10189" spc="-519">
                <a:solidFill>
                  <a:srgbClr val="00C86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목차</a:t>
            </a:r>
          </a:p>
          <a:p>
            <a:pPr algn="l">
              <a:lnSpc>
                <a:spcPts val="1049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C86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</a:t>
            </a: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9734" y="6174025"/>
            <a:ext cx="2025775" cy="72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3133" spc="-68" b="true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Table of Contents.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475508" y="6677940"/>
            <a:ext cx="1533701" cy="103525"/>
          </a:xfrm>
          <a:custGeom>
            <a:avLst/>
            <a:gdLst/>
            <a:ahLst/>
            <a:cxnLst/>
            <a:rect r="r" b="b" t="t" l="l"/>
            <a:pathLst>
              <a:path h="103525" w="1533701">
                <a:moveTo>
                  <a:pt x="0" y="0"/>
                </a:moveTo>
                <a:lnTo>
                  <a:pt x="1533702" y="0"/>
                </a:lnTo>
                <a:lnTo>
                  <a:pt x="1533702" y="103524"/>
                </a:lnTo>
                <a:lnTo>
                  <a:pt x="0" y="103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13347" y="3881106"/>
            <a:ext cx="4904593" cy="116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4063" spc="-146" b="true">
                <a:solidFill>
                  <a:srgbClr val="FFFFFF">
                    <a:alpha val="8078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소개</a:t>
            </a:r>
          </a:p>
          <a:p>
            <a:pPr algn="l">
              <a:lnSpc>
                <a:spcPts val="4591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913347" y="1354793"/>
            <a:ext cx="4904593" cy="617146"/>
            <a:chOff x="0" y="0"/>
            <a:chExt cx="6539457" cy="82286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38100"/>
              <a:ext cx="6539457" cy="784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91"/>
                </a:lnSpc>
              </a:pPr>
              <a:r>
                <a:rPr lang="en-US" sz="4063" spc="-146" b="true">
                  <a:solidFill>
                    <a:srgbClr val="FFFFFF">
                      <a:alpha val="80784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팀원 소개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2939514" y="251407"/>
              <a:ext cx="1499690" cy="354302"/>
            </a:xfrm>
            <a:custGeom>
              <a:avLst/>
              <a:gdLst/>
              <a:ahLst/>
              <a:cxnLst/>
              <a:rect r="r" b="b" t="t" l="l"/>
              <a:pathLst>
                <a:path h="354302" w="1499690">
                  <a:moveTo>
                    <a:pt x="0" y="0"/>
                  </a:moveTo>
                  <a:lnTo>
                    <a:pt x="1499690" y="0"/>
                  </a:lnTo>
                  <a:lnTo>
                    <a:pt x="1499690" y="354302"/>
                  </a:lnTo>
                  <a:lnTo>
                    <a:pt x="0" y="354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117982" y="4030422"/>
            <a:ext cx="1124767" cy="265726"/>
          </a:xfrm>
          <a:custGeom>
            <a:avLst/>
            <a:gdLst/>
            <a:ahLst/>
            <a:cxnLst/>
            <a:rect r="r" b="b" t="t" l="l"/>
            <a:pathLst>
              <a:path h="265726" w="1124767">
                <a:moveTo>
                  <a:pt x="0" y="0"/>
                </a:moveTo>
                <a:lnTo>
                  <a:pt x="1124767" y="0"/>
                </a:lnTo>
                <a:lnTo>
                  <a:pt x="1124767" y="265726"/>
                </a:lnTo>
                <a:lnTo>
                  <a:pt x="0" y="265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913347" y="6331220"/>
            <a:ext cx="4904593" cy="1198171"/>
            <a:chOff x="0" y="0"/>
            <a:chExt cx="6539457" cy="159756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38100"/>
              <a:ext cx="6539457" cy="155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91"/>
                </a:lnSpc>
              </a:pPr>
              <a:r>
                <a:rPr lang="en-US" sz="4063" spc="-146" b="true">
                  <a:solidFill>
                    <a:srgbClr val="FFFFFF">
                      <a:alpha val="80784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시연</a:t>
              </a:r>
            </a:p>
            <a:p>
              <a:pPr algn="l">
                <a:lnSpc>
                  <a:spcPts val="4591"/>
                </a:lnSpc>
              </a:pP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2939514" y="246024"/>
              <a:ext cx="1499690" cy="354302"/>
            </a:xfrm>
            <a:custGeom>
              <a:avLst/>
              <a:gdLst/>
              <a:ahLst/>
              <a:cxnLst/>
              <a:rect r="r" b="b" t="t" l="l"/>
              <a:pathLst>
                <a:path h="354302" w="1499690">
                  <a:moveTo>
                    <a:pt x="0" y="0"/>
                  </a:moveTo>
                  <a:lnTo>
                    <a:pt x="1499690" y="0"/>
                  </a:lnTo>
                  <a:lnTo>
                    <a:pt x="1499690" y="354302"/>
                  </a:lnTo>
                  <a:lnTo>
                    <a:pt x="0" y="354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913347" y="2598900"/>
            <a:ext cx="4904593" cy="617146"/>
            <a:chOff x="0" y="0"/>
            <a:chExt cx="6539457" cy="82286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38100"/>
              <a:ext cx="6539457" cy="784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91"/>
                </a:lnSpc>
              </a:pPr>
              <a:r>
                <a:rPr lang="en-US" sz="4063" spc="-146" b="true">
                  <a:solidFill>
                    <a:srgbClr val="FFFFFF">
                      <a:alpha val="80784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준비 과정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2939514" y="251407"/>
              <a:ext cx="1499690" cy="354302"/>
            </a:xfrm>
            <a:custGeom>
              <a:avLst/>
              <a:gdLst/>
              <a:ahLst/>
              <a:cxnLst/>
              <a:rect r="r" b="b" t="t" l="l"/>
              <a:pathLst>
                <a:path h="354302" w="1499690">
                  <a:moveTo>
                    <a:pt x="0" y="0"/>
                  </a:moveTo>
                  <a:lnTo>
                    <a:pt x="1499690" y="0"/>
                  </a:lnTo>
                  <a:lnTo>
                    <a:pt x="1499690" y="354302"/>
                  </a:lnTo>
                  <a:lnTo>
                    <a:pt x="0" y="354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913347" y="5143500"/>
            <a:ext cx="4904593" cy="617146"/>
            <a:chOff x="0" y="0"/>
            <a:chExt cx="6539457" cy="822861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38100"/>
              <a:ext cx="6539457" cy="784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91"/>
                </a:lnSpc>
              </a:pPr>
              <a:r>
                <a:rPr lang="en-US" sz="4063" spc="-146" b="true">
                  <a:solidFill>
                    <a:srgbClr val="FFFFFF">
                      <a:alpha val="80784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 설명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2939514" y="251407"/>
              <a:ext cx="1499690" cy="354302"/>
            </a:xfrm>
            <a:custGeom>
              <a:avLst/>
              <a:gdLst/>
              <a:ahLst/>
              <a:cxnLst/>
              <a:rect r="r" b="b" t="t" l="l"/>
              <a:pathLst>
                <a:path h="354302" w="1499690">
                  <a:moveTo>
                    <a:pt x="0" y="0"/>
                  </a:moveTo>
                  <a:lnTo>
                    <a:pt x="1499690" y="0"/>
                  </a:lnTo>
                  <a:lnTo>
                    <a:pt x="1499690" y="354302"/>
                  </a:lnTo>
                  <a:lnTo>
                    <a:pt x="0" y="354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913347" y="7529391"/>
            <a:ext cx="4904593" cy="1198171"/>
            <a:chOff x="0" y="0"/>
            <a:chExt cx="6539457" cy="1597561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38100"/>
              <a:ext cx="6539457" cy="155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91"/>
                </a:lnSpc>
              </a:pPr>
              <a:r>
                <a:rPr lang="en-US" sz="4063" spc="-146" b="true">
                  <a:solidFill>
                    <a:srgbClr val="FFFFFF">
                      <a:alpha val="80784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후기</a:t>
              </a:r>
            </a:p>
            <a:p>
              <a:pPr algn="l">
                <a:lnSpc>
                  <a:spcPts val="4591"/>
                </a:lnSpc>
              </a:pP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2939514" y="246024"/>
              <a:ext cx="1499690" cy="354302"/>
            </a:xfrm>
            <a:custGeom>
              <a:avLst/>
              <a:gdLst/>
              <a:ahLst/>
              <a:cxnLst/>
              <a:rect r="r" b="b" t="t" l="l"/>
              <a:pathLst>
                <a:path h="354302" w="1499690">
                  <a:moveTo>
                    <a:pt x="0" y="0"/>
                  </a:moveTo>
                  <a:lnTo>
                    <a:pt x="1499690" y="0"/>
                  </a:lnTo>
                  <a:lnTo>
                    <a:pt x="1499690" y="354302"/>
                  </a:lnTo>
                  <a:lnTo>
                    <a:pt x="0" y="354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8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924185" y="3570730"/>
            <a:ext cx="439630" cy="482448"/>
          </a:xfrm>
          <a:custGeom>
            <a:avLst/>
            <a:gdLst/>
            <a:ahLst/>
            <a:cxnLst/>
            <a:rect r="r" b="b" t="t" l="l"/>
            <a:pathLst>
              <a:path h="482448" w="439630">
                <a:moveTo>
                  <a:pt x="0" y="0"/>
                </a:moveTo>
                <a:lnTo>
                  <a:pt x="439630" y="0"/>
                </a:lnTo>
                <a:lnTo>
                  <a:pt x="439630" y="482447"/>
                </a:lnTo>
                <a:lnTo>
                  <a:pt x="0" y="482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32074" y="5796811"/>
            <a:ext cx="16117005" cy="2303608"/>
            <a:chOff x="0" y="0"/>
            <a:chExt cx="21489340" cy="3071477"/>
          </a:xfrm>
        </p:grpSpPr>
        <p:sp>
          <p:nvSpPr>
            <p:cNvPr name="AutoShape 9" id="9"/>
            <p:cNvSpPr/>
            <p:nvPr/>
          </p:nvSpPr>
          <p:spPr>
            <a:xfrm flipH="true">
              <a:off x="2229620" y="15879"/>
              <a:ext cx="405073" cy="505719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H="true">
              <a:off x="7733863" y="15879"/>
              <a:ext cx="405073" cy="505719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13530206" y="15879"/>
              <a:ext cx="405073" cy="505719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18814468" y="15879"/>
              <a:ext cx="405073" cy="505719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862348"/>
              <a:ext cx="4904492" cy="1648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조장</a:t>
              </a:r>
            </a:p>
            <a:p>
              <a:pPr algn="ctr">
                <a:lnSpc>
                  <a:spcPts val="3329"/>
                </a:lnSpc>
              </a:pPr>
            </a:p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조해찬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504243" y="862348"/>
              <a:ext cx="4904492" cy="2209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팀원</a:t>
              </a:r>
            </a:p>
            <a:p>
              <a:pPr algn="ctr">
                <a:lnSpc>
                  <a:spcPts val="3329"/>
                </a:lnSpc>
              </a:pPr>
            </a:p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김민수</a:t>
              </a:r>
            </a:p>
            <a:p>
              <a:pPr algn="ctr">
                <a:lnSpc>
                  <a:spcPts val="332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300586" y="862348"/>
              <a:ext cx="4904492" cy="1648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팀원 </a:t>
              </a:r>
            </a:p>
            <a:p>
              <a:pPr algn="ctr">
                <a:lnSpc>
                  <a:spcPts val="3329"/>
                </a:lnSpc>
              </a:pPr>
            </a:p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문혜원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584849" y="862348"/>
              <a:ext cx="4904492" cy="2209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팀원</a:t>
              </a:r>
            </a:p>
            <a:p>
              <a:pPr algn="ctr">
                <a:lnSpc>
                  <a:spcPts val="3329"/>
                </a:lnSpc>
              </a:pPr>
            </a:p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박주선</a:t>
              </a:r>
            </a:p>
            <a:p>
              <a:pPr algn="ctr">
                <a:lnSpc>
                  <a:spcPts val="332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399365" y="3408853"/>
            <a:ext cx="2006263" cy="2202484"/>
          </a:xfrm>
          <a:custGeom>
            <a:avLst/>
            <a:gdLst/>
            <a:ahLst/>
            <a:cxnLst/>
            <a:rect r="r" b="b" t="t" l="l"/>
            <a:pathLst>
              <a:path h="2202484" w="2006263">
                <a:moveTo>
                  <a:pt x="0" y="0"/>
                </a:moveTo>
                <a:lnTo>
                  <a:pt x="2006263" y="0"/>
                </a:lnTo>
                <a:lnTo>
                  <a:pt x="2006263" y="2202484"/>
                </a:lnTo>
                <a:lnTo>
                  <a:pt x="0" y="2202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27142" y="3437336"/>
            <a:ext cx="2197849" cy="2197849"/>
          </a:xfrm>
          <a:custGeom>
            <a:avLst/>
            <a:gdLst/>
            <a:ahLst/>
            <a:cxnLst/>
            <a:rect r="r" b="b" t="t" l="l"/>
            <a:pathLst>
              <a:path h="2197849" w="2197849">
                <a:moveTo>
                  <a:pt x="0" y="0"/>
                </a:moveTo>
                <a:lnTo>
                  <a:pt x="2197849" y="0"/>
                </a:lnTo>
                <a:lnTo>
                  <a:pt x="2197849" y="2197848"/>
                </a:lnTo>
                <a:lnTo>
                  <a:pt x="0" y="219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601111" y="3408853"/>
            <a:ext cx="2254814" cy="2254814"/>
          </a:xfrm>
          <a:custGeom>
            <a:avLst/>
            <a:gdLst/>
            <a:ahLst/>
            <a:cxnLst/>
            <a:rect r="r" b="b" t="t" l="l"/>
            <a:pathLst>
              <a:path h="2254814" w="2254814">
                <a:moveTo>
                  <a:pt x="0" y="0"/>
                </a:moveTo>
                <a:lnTo>
                  <a:pt x="2254815" y="0"/>
                </a:lnTo>
                <a:lnTo>
                  <a:pt x="2254815" y="2254814"/>
                </a:lnTo>
                <a:lnTo>
                  <a:pt x="0" y="2254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92097" y="3380333"/>
            <a:ext cx="2053965" cy="2254852"/>
          </a:xfrm>
          <a:custGeom>
            <a:avLst/>
            <a:gdLst/>
            <a:ahLst/>
            <a:cxnLst/>
            <a:rect r="r" b="b" t="t" l="l"/>
            <a:pathLst>
              <a:path h="2254852" w="2053965">
                <a:moveTo>
                  <a:pt x="0" y="0"/>
                </a:moveTo>
                <a:lnTo>
                  <a:pt x="2053965" y="0"/>
                </a:lnTo>
                <a:lnTo>
                  <a:pt x="2053965" y="2254851"/>
                </a:lnTo>
                <a:lnTo>
                  <a:pt x="0" y="2254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349730"/>
            <a:ext cx="16310845" cy="15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1"/>
              </a:lnSpc>
            </a:pPr>
            <a:r>
              <a:rPr lang="en-US" b="true" sz="11341" spc="-57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 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20774" y="3032904"/>
            <a:ext cx="4646452" cy="40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b="true" sz="3133" spc="-6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D.A </a:t>
            </a:r>
            <a:r>
              <a:rPr lang="en-US" b="true" sz="3133" spc="-6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8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8365402" cy="9624177"/>
          </a:xfrm>
          <a:custGeom>
            <a:avLst/>
            <a:gdLst/>
            <a:ahLst/>
            <a:cxnLst/>
            <a:rect r="r" b="b" t="t" l="l"/>
            <a:pathLst>
              <a:path h="9624177" w="8365402">
                <a:moveTo>
                  <a:pt x="0" y="0"/>
                </a:moveTo>
                <a:lnTo>
                  <a:pt x="8365402" y="0"/>
                </a:lnTo>
                <a:lnTo>
                  <a:pt x="8365402" y="9624177"/>
                </a:lnTo>
                <a:lnTo>
                  <a:pt x="0" y="9624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744" t="0" r="-8908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53650" y="4035944"/>
            <a:ext cx="4247624" cy="72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3133" spc="-68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Preparation pro</a:t>
            </a:r>
            <a:r>
              <a:rPr lang="en-US" sz="3133" spc="-68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cess</a:t>
            </a:r>
          </a:p>
          <a:p>
            <a:pPr algn="l">
              <a:lnSpc>
                <a:spcPts val="2601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238629" y="4204426"/>
            <a:ext cx="1533701" cy="103525"/>
          </a:xfrm>
          <a:custGeom>
            <a:avLst/>
            <a:gdLst/>
            <a:ahLst/>
            <a:cxnLst/>
            <a:rect r="r" b="b" t="t" l="l"/>
            <a:pathLst>
              <a:path h="103525" w="1533701">
                <a:moveTo>
                  <a:pt x="0" y="0"/>
                </a:moveTo>
                <a:lnTo>
                  <a:pt x="1533701" y="0"/>
                </a:lnTo>
                <a:lnTo>
                  <a:pt x="1533701" y="103525"/>
                </a:lnTo>
                <a:lnTo>
                  <a:pt x="0" y="103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62913" y="787489"/>
            <a:ext cx="9125087" cy="300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1"/>
              </a:lnSpc>
            </a:pPr>
            <a:r>
              <a:rPr lang="en-US" sz="11341" spc="-578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준비과정</a:t>
            </a:r>
            <a:r>
              <a:rPr lang="en-US" sz="11341" spc="-578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</a:p>
          <a:p>
            <a:pPr algn="l">
              <a:lnSpc>
                <a:spcPts val="11681"/>
              </a:lnSpc>
            </a:pPr>
            <a:r>
              <a:rPr lang="en-US" sz="11341" spc="-578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선정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57316" y="5623870"/>
            <a:ext cx="8833805" cy="78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spc="-81">
                <a:solidFill>
                  <a:srgbClr val="FFFFFF">
                    <a:alpha val="9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중고차 사이트 참고 </a:t>
            </a:r>
          </a:p>
          <a:p>
            <a:pPr algn="l">
              <a:lnSpc>
                <a:spcPts val="3168"/>
              </a:lnSpc>
            </a:pPr>
            <a:r>
              <a:rPr lang="en-US" sz="2263" spc="-81">
                <a:solidFill>
                  <a:srgbClr val="FFFFFF">
                    <a:alpha val="9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현대 인증중고차 (https://certified.hyundai.com/p/display/main)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57316" y="7522194"/>
            <a:ext cx="8833805" cy="78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spc="-81">
                <a:solidFill>
                  <a:srgbClr val="FFFFFF">
                    <a:alpha val="9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  <a:p>
            <a:pPr algn="l">
              <a:lnSpc>
                <a:spcPts val="316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253650" y="4944478"/>
            <a:ext cx="4904593" cy="116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4063" spc="-146" b="true">
                <a:solidFill>
                  <a:srgbClr val="FFFFFF">
                    <a:alpha val="93725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선정</a:t>
            </a:r>
          </a:p>
          <a:p>
            <a:pPr algn="l">
              <a:lnSpc>
                <a:spcPts val="459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253650" y="6842802"/>
            <a:ext cx="4904593" cy="57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4063" spc="-146" b="true">
                <a:solidFill>
                  <a:srgbClr val="FFFFFF">
                    <a:alpha val="93725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선정 이유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8997" y="1348152"/>
            <a:ext cx="16310845" cy="15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1"/>
              </a:lnSpc>
            </a:pPr>
            <a:r>
              <a:rPr lang="en-US" sz="11341" spc="-578">
                <a:solidFill>
                  <a:srgbClr val="00C86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준비 과정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C86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131113" y="2398543"/>
            <a:ext cx="2025775" cy="40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3133" spc="-68" b="true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process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49848" y="2567422"/>
            <a:ext cx="1533701" cy="103525"/>
          </a:xfrm>
          <a:custGeom>
            <a:avLst/>
            <a:gdLst/>
            <a:ahLst/>
            <a:cxnLst/>
            <a:rect r="r" b="b" t="t" l="l"/>
            <a:pathLst>
              <a:path h="103525" w="1533701">
                <a:moveTo>
                  <a:pt x="0" y="0"/>
                </a:moveTo>
                <a:lnTo>
                  <a:pt x="1533701" y="0"/>
                </a:lnTo>
                <a:lnTo>
                  <a:pt x="1533701" y="103525"/>
                </a:lnTo>
                <a:lnTo>
                  <a:pt x="0" y="10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32074" y="3808488"/>
            <a:ext cx="4809777" cy="4706486"/>
            <a:chOff x="0" y="0"/>
            <a:chExt cx="1266772" cy="12395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6772" cy="1239568"/>
            </a:xfrm>
            <a:custGeom>
              <a:avLst/>
              <a:gdLst/>
              <a:ahLst/>
              <a:cxnLst/>
              <a:rect r="r" b="b" t="t" l="l"/>
              <a:pathLst>
                <a:path h="1239568" w="1266772">
                  <a:moveTo>
                    <a:pt x="38631" y="0"/>
                  </a:moveTo>
                  <a:lnTo>
                    <a:pt x="1228142" y="0"/>
                  </a:lnTo>
                  <a:cubicBezTo>
                    <a:pt x="1238387" y="0"/>
                    <a:pt x="1248213" y="4070"/>
                    <a:pt x="1255458" y="11315"/>
                  </a:cubicBezTo>
                  <a:cubicBezTo>
                    <a:pt x="1262702" y="18559"/>
                    <a:pt x="1266772" y="28385"/>
                    <a:pt x="1266772" y="38631"/>
                  </a:cubicBezTo>
                  <a:lnTo>
                    <a:pt x="1266772" y="1200937"/>
                  </a:lnTo>
                  <a:cubicBezTo>
                    <a:pt x="1266772" y="1222273"/>
                    <a:pt x="1249477" y="1239568"/>
                    <a:pt x="1228142" y="1239568"/>
                  </a:cubicBezTo>
                  <a:lnTo>
                    <a:pt x="38631" y="1239568"/>
                  </a:lnTo>
                  <a:cubicBezTo>
                    <a:pt x="28385" y="1239568"/>
                    <a:pt x="18559" y="1235498"/>
                    <a:pt x="11315" y="1228254"/>
                  </a:cubicBezTo>
                  <a:cubicBezTo>
                    <a:pt x="4070" y="1221009"/>
                    <a:pt x="0" y="1211183"/>
                    <a:pt x="0" y="1200937"/>
                  </a:cubicBezTo>
                  <a:lnTo>
                    <a:pt x="0" y="38631"/>
                  </a:lnTo>
                  <a:cubicBezTo>
                    <a:pt x="0" y="28385"/>
                    <a:pt x="4070" y="18559"/>
                    <a:pt x="11315" y="11315"/>
                  </a:cubicBezTo>
                  <a:cubicBezTo>
                    <a:pt x="18559" y="4070"/>
                    <a:pt x="28385" y="0"/>
                    <a:pt x="38631" y="0"/>
                  </a:cubicBezTo>
                  <a:close/>
                </a:path>
              </a:pathLst>
            </a:custGeom>
            <a:solidFill>
              <a:srgbClr val="000000">
                <a:alpha val="68627"/>
              </a:srgbClr>
            </a:solidFill>
            <a:ln w="19050" cap="rnd">
              <a:solidFill>
                <a:srgbClr val="FFFFFF">
                  <a:alpha val="68627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66772" cy="127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39112" y="3808488"/>
            <a:ext cx="4809777" cy="4706486"/>
            <a:chOff x="0" y="0"/>
            <a:chExt cx="1266772" cy="12395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6772" cy="1239568"/>
            </a:xfrm>
            <a:custGeom>
              <a:avLst/>
              <a:gdLst/>
              <a:ahLst/>
              <a:cxnLst/>
              <a:rect r="r" b="b" t="t" l="l"/>
              <a:pathLst>
                <a:path h="1239568" w="1266772">
                  <a:moveTo>
                    <a:pt x="38631" y="0"/>
                  </a:moveTo>
                  <a:lnTo>
                    <a:pt x="1228142" y="0"/>
                  </a:lnTo>
                  <a:cubicBezTo>
                    <a:pt x="1238387" y="0"/>
                    <a:pt x="1248213" y="4070"/>
                    <a:pt x="1255458" y="11315"/>
                  </a:cubicBezTo>
                  <a:cubicBezTo>
                    <a:pt x="1262702" y="18559"/>
                    <a:pt x="1266772" y="28385"/>
                    <a:pt x="1266772" y="38631"/>
                  </a:cubicBezTo>
                  <a:lnTo>
                    <a:pt x="1266772" y="1200937"/>
                  </a:lnTo>
                  <a:cubicBezTo>
                    <a:pt x="1266772" y="1222273"/>
                    <a:pt x="1249477" y="1239568"/>
                    <a:pt x="1228142" y="1239568"/>
                  </a:cubicBezTo>
                  <a:lnTo>
                    <a:pt x="38631" y="1239568"/>
                  </a:lnTo>
                  <a:cubicBezTo>
                    <a:pt x="28385" y="1239568"/>
                    <a:pt x="18559" y="1235498"/>
                    <a:pt x="11315" y="1228254"/>
                  </a:cubicBezTo>
                  <a:cubicBezTo>
                    <a:pt x="4070" y="1221009"/>
                    <a:pt x="0" y="1211183"/>
                    <a:pt x="0" y="1200937"/>
                  </a:cubicBezTo>
                  <a:lnTo>
                    <a:pt x="0" y="38631"/>
                  </a:lnTo>
                  <a:cubicBezTo>
                    <a:pt x="0" y="28385"/>
                    <a:pt x="4070" y="18559"/>
                    <a:pt x="11315" y="11315"/>
                  </a:cubicBezTo>
                  <a:cubicBezTo>
                    <a:pt x="18559" y="4070"/>
                    <a:pt x="28385" y="0"/>
                    <a:pt x="38631" y="0"/>
                  </a:cubicBezTo>
                  <a:close/>
                </a:path>
              </a:pathLst>
            </a:custGeom>
            <a:solidFill>
              <a:srgbClr val="000000">
                <a:alpha val="68627"/>
              </a:srgbClr>
            </a:solidFill>
            <a:ln w="19050" cap="rnd">
              <a:solidFill>
                <a:srgbClr val="FFFFFF">
                  <a:alpha val="68627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66772" cy="127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44188" y="3808488"/>
            <a:ext cx="4809777" cy="4706486"/>
            <a:chOff x="0" y="0"/>
            <a:chExt cx="1266772" cy="12395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6772" cy="1239568"/>
            </a:xfrm>
            <a:custGeom>
              <a:avLst/>
              <a:gdLst/>
              <a:ahLst/>
              <a:cxnLst/>
              <a:rect r="r" b="b" t="t" l="l"/>
              <a:pathLst>
                <a:path h="1239568" w="1266772">
                  <a:moveTo>
                    <a:pt x="38631" y="0"/>
                  </a:moveTo>
                  <a:lnTo>
                    <a:pt x="1228142" y="0"/>
                  </a:lnTo>
                  <a:cubicBezTo>
                    <a:pt x="1238387" y="0"/>
                    <a:pt x="1248213" y="4070"/>
                    <a:pt x="1255458" y="11315"/>
                  </a:cubicBezTo>
                  <a:cubicBezTo>
                    <a:pt x="1262702" y="18559"/>
                    <a:pt x="1266772" y="28385"/>
                    <a:pt x="1266772" y="38631"/>
                  </a:cubicBezTo>
                  <a:lnTo>
                    <a:pt x="1266772" y="1200937"/>
                  </a:lnTo>
                  <a:cubicBezTo>
                    <a:pt x="1266772" y="1222273"/>
                    <a:pt x="1249477" y="1239568"/>
                    <a:pt x="1228142" y="1239568"/>
                  </a:cubicBezTo>
                  <a:lnTo>
                    <a:pt x="38631" y="1239568"/>
                  </a:lnTo>
                  <a:cubicBezTo>
                    <a:pt x="28385" y="1239568"/>
                    <a:pt x="18559" y="1235498"/>
                    <a:pt x="11315" y="1228254"/>
                  </a:cubicBezTo>
                  <a:cubicBezTo>
                    <a:pt x="4070" y="1221009"/>
                    <a:pt x="0" y="1211183"/>
                    <a:pt x="0" y="1200937"/>
                  </a:cubicBezTo>
                  <a:lnTo>
                    <a:pt x="0" y="38631"/>
                  </a:lnTo>
                  <a:cubicBezTo>
                    <a:pt x="0" y="28385"/>
                    <a:pt x="4070" y="18559"/>
                    <a:pt x="11315" y="11315"/>
                  </a:cubicBezTo>
                  <a:cubicBezTo>
                    <a:pt x="18559" y="4070"/>
                    <a:pt x="28385" y="0"/>
                    <a:pt x="38631" y="0"/>
                  </a:cubicBezTo>
                  <a:close/>
                </a:path>
              </a:pathLst>
            </a:custGeom>
            <a:solidFill>
              <a:srgbClr val="000000">
                <a:alpha val="68627"/>
              </a:srgbClr>
            </a:solidFill>
            <a:ln w="19050" cap="rnd">
              <a:solidFill>
                <a:srgbClr val="FFFFFF">
                  <a:alpha val="68627"/>
                </a:srgbClr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66772" cy="127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49673" y="3484352"/>
            <a:ext cx="774580" cy="77458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56710" y="3484352"/>
            <a:ext cx="774580" cy="77458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061786" y="3484352"/>
            <a:ext cx="774580" cy="77458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3449413" y="3454362"/>
            <a:ext cx="775098" cy="834561"/>
          </a:xfrm>
          <a:custGeom>
            <a:avLst/>
            <a:gdLst/>
            <a:ahLst/>
            <a:cxnLst/>
            <a:rect r="r" b="b" t="t" l="l"/>
            <a:pathLst>
              <a:path h="834561" w="775098">
                <a:moveTo>
                  <a:pt x="0" y="0"/>
                </a:moveTo>
                <a:lnTo>
                  <a:pt x="775099" y="0"/>
                </a:lnTo>
                <a:lnTo>
                  <a:pt x="775099" y="834561"/>
                </a:lnTo>
                <a:lnTo>
                  <a:pt x="0" y="83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756451" y="3454362"/>
            <a:ext cx="775098" cy="834561"/>
          </a:xfrm>
          <a:custGeom>
            <a:avLst/>
            <a:gdLst/>
            <a:ahLst/>
            <a:cxnLst/>
            <a:rect r="r" b="b" t="t" l="l"/>
            <a:pathLst>
              <a:path h="834561" w="775098">
                <a:moveTo>
                  <a:pt x="0" y="0"/>
                </a:moveTo>
                <a:lnTo>
                  <a:pt x="775098" y="0"/>
                </a:lnTo>
                <a:lnTo>
                  <a:pt x="775098" y="834561"/>
                </a:lnTo>
                <a:lnTo>
                  <a:pt x="0" y="83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061527" y="3454362"/>
            <a:ext cx="775098" cy="834561"/>
          </a:xfrm>
          <a:custGeom>
            <a:avLst/>
            <a:gdLst/>
            <a:ahLst/>
            <a:cxnLst/>
            <a:rect r="r" b="b" t="t" l="l"/>
            <a:pathLst>
              <a:path h="834561" w="775098">
                <a:moveTo>
                  <a:pt x="0" y="0"/>
                </a:moveTo>
                <a:lnTo>
                  <a:pt x="775099" y="0"/>
                </a:lnTo>
                <a:lnTo>
                  <a:pt x="775099" y="834561"/>
                </a:lnTo>
                <a:lnTo>
                  <a:pt x="0" y="83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</a:t>
            </a: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.com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96684" y="4686787"/>
            <a:ext cx="3680558" cy="8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363" spc="-85">
                <a:solidFill>
                  <a:srgbClr val="FFFFFF">
                    <a:alpha val="8078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  <a:p>
            <a:pPr algn="ctr">
              <a:lnSpc>
                <a:spcPts val="3521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303721" y="4686787"/>
            <a:ext cx="3680558" cy="8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363" spc="-85">
                <a:solidFill>
                  <a:srgbClr val="FFFFFF">
                    <a:alpha val="8078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  <a:p>
            <a:pPr algn="ctr">
              <a:lnSpc>
                <a:spcPts val="3521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608797" y="4686787"/>
            <a:ext cx="3680558" cy="41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363" spc="-85">
                <a:solidFill>
                  <a:srgbClr val="FFFFFF">
                    <a:alpha val="8078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77488" y="7458365"/>
            <a:ext cx="4118950" cy="42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b="true" sz="2263" spc="-81">
                <a:solidFill>
                  <a:srgbClr val="00C86E">
                    <a:alpha val="8078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폴더 사용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084525" y="7458365"/>
            <a:ext cx="4118950" cy="42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b="true" sz="2263" spc="-81">
                <a:solidFill>
                  <a:srgbClr val="00C86E">
                    <a:alpha val="8078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테마 색 지정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89602" y="7458365"/>
            <a:ext cx="4118950" cy="42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b="true" sz="2263" spc="-81">
                <a:solidFill>
                  <a:srgbClr val="00C86E">
                    <a:alpha val="8078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</a:t>
            </a:r>
          </a:p>
        </p:txBody>
      </p:sp>
      <p:sp>
        <p:nvSpPr>
          <p:cNvPr name="Freeform 39" id="39"/>
          <p:cNvSpPr/>
          <p:nvPr/>
        </p:nvSpPr>
        <p:spPr>
          <a:xfrm flipH="true" flipV="false" rot="-2700000">
            <a:off x="3622335" y="6801501"/>
            <a:ext cx="386853" cy="386853"/>
          </a:xfrm>
          <a:custGeom>
            <a:avLst/>
            <a:gdLst/>
            <a:ahLst/>
            <a:cxnLst/>
            <a:rect r="r" b="b" t="t" l="l"/>
            <a:pathLst>
              <a:path h="386853" w="386853">
                <a:moveTo>
                  <a:pt x="386853" y="0"/>
                </a:moveTo>
                <a:lnTo>
                  <a:pt x="0" y="0"/>
                </a:lnTo>
                <a:lnTo>
                  <a:pt x="0" y="386853"/>
                </a:lnTo>
                <a:lnTo>
                  <a:pt x="386853" y="386853"/>
                </a:lnTo>
                <a:lnTo>
                  <a:pt x="3868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true" flipV="false" rot="-2700000">
            <a:off x="8929373" y="6801501"/>
            <a:ext cx="386853" cy="386853"/>
          </a:xfrm>
          <a:custGeom>
            <a:avLst/>
            <a:gdLst/>
            <a:ahLst/>
            <a:cxnLst/>
            <a:rect r="r" b="b" t="t" l="l"/>
            <a:pathLst>
              <a:path h="386853" w="386853">
                <a:moveTo>
                  <a:pt x="386852" y="0"/>
                </a:moveTo>
                <a:lnTo>
                  <a:pt x="0" y="0"/>
                </a:lnTo>
                <a:lnTo>
                  <a:pt x="0" y="386853"/>
                </a:lnTo>
                <a:lnTo>
                  <a:pt x="386852" y="386853"/>
                </a:lnTo>
                <a:lnTo>
                  <a:pt x="3868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false" rot="-2700000">
            <a:off x="14234449" y="6801501"/>
            <a:ext cx="386853" cy="386853"/>
          </a:xfrm>
          <a:custGeom>
            <a:avLst/>
            <a:gdLst/>
            <a:ahLst/>
            <a:cxnLst/>
            <a:rect r="r" b="b" t="t" l="l"/>
            <a:pathLst>
              <a:path h="386853" w="386853">
                <a:moveTo>
                  <a:pt x="386853" y="0"/>
                </a:moveTo>
                <a:lnTo>
                  <a:pt x="0" y="0"/>
                </a:lnTo>
                <a:lnTo>
                  <a:pt x="0" y="386853"/>
                </a:lnTo>
                <a:lnTo>
                  <a:pt x="386853" y="386853"/>
                </a:lnTo>
                <a:lnTo>
                  <a:pt x="3868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8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924185" y="3570730"/>
            <a:ext cx="439630" cy="482448"/>
          </a:xfrm>
          <a:custGeom>
            <a:avLst/>
            <a:gdLst/>
            <a:ahLst/>
            <a:cxnLst/>
            <a:rect r="r" b="b" t="t" l="l"/>
            <a:pathLst>
              <a:path h="482448" w="439630">
                <a:moveTo>
                  <a:pt x="0" y="0"/>
                </a:moveTo>
                <a:lnTo>
                  <a:pt x="439630" y="0"/>
                </a:lnTo>
                <a:lnTo>
                  <a:pt x="439630" y="482447"/>
                </a:lnTo>
                <a:lnTo>
                  <a:pt x="0" y="482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32074" y="5796811"/>
            <a:ext cx="16117005" cy="2303608"/>
            <a:chOff x="0" y="0"/>
            <a:chExt cx="21489340" cy="3071477"/>
          </a:xfrm>
        </p:grpSpPr>
        <p:sp>
          <p:nvSpPr>
            <p:cNvPr name="AutoShape 9" id="9"/>
            <p:cNvSpPr/>
            <p:nvPr/>
          </p:nvSpPr>
          <p:spPr>
            <a:xfrm flipH="true">
              <a:off x="2229620" y="15879"/>
              <a:ext cx="405073" cy="505719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H="true">
              <a:off x="7733863" y="15879"/>
              <a:ext cx="405073" cy="505719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13530206" y="15879"/>
              <a:ext cx="405073" cy="505719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18814468" y="15879"/>
              <a:ext cx="405073" cy="505719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862348"/>
              <a:ext cx="4904492" cy="1648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조장</a:t>
              </a:r>
            </a:p>
            <a:p>
              <a:pPr algn="ctr">
                <a:lnSpc>
                  <a:spcPts val="3329"/>
                </a:lnSpc>
              </a:pPr>
            </a:p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조해찬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504243" y="862348"/>
              <a:ext cx="4904492" cy="2209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팀원</a:t>
              </a:r>
            </a:p>
            <a:p>
              <a:pPr algn="ctr">
                <a:lnSpc>
                  <a:spcPts val="3329"/>
                </a:lnSpc>
              </a:pPr>
            </a:p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김민수</a:t>
              </a:r>
            </a:p>
            <a:p>
              <a:pPr algn="ctr">
                <a:lnSpc>
                  <a:spcPts val="332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300586" y="862348"/>
              <a:ext cx="4904492" cy="1648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팀원 </a:t>
              </a:r>
            </a:p>
            <a:p>
              <a:pPr algn="ctr">
                <a:lnSpc>
                  <a:spcPts val="3329"/>
                </a:lnSpc>
              </a:pPr>
            </a:p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문혜원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584849" y="862348"/>
              <a:ext cx="4904492" cy="2209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팀원</a:t>
              </a:r>
            </a:p>
            <a:p>
              <a:pPr algn="ctr">
                <a:lnSpc>
                  <a:spcPts val="3329"/>
                </a:lnSpc>
              </a:pPr>
            </a:p>
            <a:p>
              <a:pPr algn="ctr">
                <a:lnSpc>
                  <a:spcPts val="3329"/>
                </a:lnSpc>
              </a:pPr>
              <a:r>
                <a:rPr lang="en-US" sz="2378" spc="-85">
                  <a:solidFill>
                    <a:srgbClr val="FFFFFF">
                      <a:alpha val="93725"/>
                    </a:srgbClr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박주선</a:t>
              </a:r>
            </a:p>
            <a:p>
              <a:pPr algn="ctr">
                <a:lnSpc>
                  <a:spcPts val="332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399365" y="3408853"/>
            <a:ext cx="2006263" cy="2202484"/>
          </a:xfrm>
          <a:custGeom>
            <a:avLst/>
            <a:gdLst/>
            <a:ahLst/>
            <a:cxnLst/>
            <a:rect r="r" b="b" t="t" l="l"/>
            <a:pathLst>
              <a:path h="2202484" w="2006263">
                <a:moveTo>
                  <a:pt x="0" y="0"/>
                </a:moveTo>
                <a:lnTo>
                  <a:pt x="2006263" y="0"/>
                </a:lnTo>
                <a:lnTo>
                  <a:pt x="2006263" y="2202484"/>
                </a:lnTo>
                <a:lnTo>
                  <a:pt x="0" y="2202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27142" y="3437336"/>
            <a:ext cx="2197849" cy="2197849"/>
          </a:xfrm>
          <a:custGeom>
            <a:avLst/>
            <a:gdLst/>
            <a:ahLst/>
            <a:cxnLst/>
            <a:rect r="r" b="b" t="t" l="l"/>
            <a:pathLst>
              <a:path h="2197849" w="2197849">
                <a:moveTo>
                  <a:pt x="0" y="0"/>
                </a:moveTo>
                <a:lnTo>
                  <a:pt x="2197849" y="0"/>
                </a:lnTo>
                <a:lnTo>
                  <a:pt x="2197849" y="2197848"/>
                </a:lnTo>
                <a:lnTo>
                  <a:pt x="0" y="219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601111" y="3408853"/>
            <a:ext cx="2254814" cy="2254814"/>
          </a:xfrm>
          <a:custGeom>
            <a:avLst/>
            <a:gdLst/>
            <a:ahLst/>
            <a:cxnLst/>
            <a:rect r="r" b="b" t="t" l="l"/>
            <a:pathLst>
              <a:path h="2254814" w="2254814">
                <a:moveTo>
                  <a:pt x="0" y="0"/>
                </a:moveTo>
                <a:lnTo>
                  <a:pt x="2254815" y="0"/>
                </a:lnTo>
                <a:lnTo>
                  <a:pt x="2254815" y="2254814"/>
                </a:lnTo>
                <a:lnTo>
                  <a:pt x="0" y="2254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92097" y="3380333"/>
            <a:ext cx="2053965" cy="2254852"/>
          </a:xfrm>
          <a:custGeom>
            <a:avLst/>
            <a:gdLst/>
            <a:ahLst/>
            <a:cxnLst/>
            <a:rect r="r" b="b" t="t" l="l"/>
            <a:pathLst>
              <a:path h="2254852" w="2053965">
                <a:moveTo>
                  <a:pt x="0" y="0"/>
                </a:moveTo>
                <a:lnTo>
                  <a:pt x="2053965" y="0"/>
                </a:lnTo>
                <a:lnTo>
                  <a:pt x="2053965" y="2254851"/>
                </a:lnTo>
                <a:lnTo>
                  <a:pt x="0" y="2254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349730"/>
            <a:ext cx="16310845" cy="15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1"/>
              </a:lnSpc>
            </a:pPr>
            <a:r>
              <a:rPr lang="en-US" b="true" sz="11341" spc="-57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20774" y="3032904"/>
            <a:ext cx="4646452" cy="40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b="true" sz="3133" spc="-6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D.A </a:t>
            </a:r>
            <a:r>
              <a:rPr lang="en-US" b="true" sz="3133" spc="-6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8997" y="1348152"/>
            <a:ext cx="16310845" cy="15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1"/>
              </a:lnSpc>
            </a:pPr>
            <a:r>
              <a:rPr lang="en-US" sz="11341" spc="-578">
                <a:solidFill>
                  <a:srgbClr val="00C86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설명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C86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23295" y="2398543"/>
            <a:ext cx="2333592" cy="40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3133" spc="-68" b="true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Description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56887" y="2567422"/>
            <a:ext cx="1533701" cy="103525"/>
          </a:xfrm>
          <a:custGeom>
            <a:avLst/>
            <a:gdLst/>
            <a:ahLst/>
            <a:cxnLst/>
            <a:rect r="r" b="b" t="t" l="l"/>
            <a:pathLst>
              <a:path h="103525" w="1533701">
                <a:moveTo>
                  <a:pt x="0" y="0"/>
                </a:moveTo>
                <a:lnTo>
                  <a:pt x="1533702" y="0"/>
                </a:lnTo>
                <a:lnTo>
                  <a:pt x="1533702" y="103525"/>
                </a:lnTo>
                <a:lnTo>
                  <a:pt x="0" y="10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32074" y="3808488"/>
            <a:ext cx="4809777" cy="4706486"/>
            <a:chOff x="0" y="0"/>
            <a:chExt cx="1266772" cy="12395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6772" cy="1239568"/>
            </a:xfrm>
            <a:custGeom>
              <a:avLst/>
              <a:gdLst/>
              <a:ahLst/>
              <a:cxnLst/>
              <a:rect r="r" b="b" t="t" l="l"/>
              <a:pathLst>
                <a:path h="1239568" w="1266772">
                  <a:moveTo>
                    <a:pt x="38631" y="0"/>
                  </a:moveTo>
                  <a:lnTo>
                    <a:pt x="1228142" y="0"/>
                  </a:lnTo>
                  <a:cubicBezTo>
                    <a:pt x="1238387" y="0"/>
                    <a:pt x="1248213" y="4070"/>
                    <a:pt x="1255458" y="11315"/>
                  </a:cubicBezTo>
                  <a:cubicBezTo>
                    <a:pt x="1262702" y="18559"/>
                    <a:pt x="1266772" y="28385"/>
                    <a:pt x="1266772" y="38631"/>
                  </a:cubicBezTo>
                  <a:lnTo>
                    <a:pt x="1266772" y="1200937"/>
                  </a:lnTo>
                  <a:cubicBezTo>
                    <a:pt x="1266772" y="1222273"/>
                    <a:pt x="1249477" y="1239568"/>
                    <a:pt x="1228142" y="1239568"/>
                  </a:cubicBezTo>
                  <a:lnTo>
                    <a:pt x="38631" y="1239568"/>
                  </a:lnTo>
                  <a:cubicBezTo>
                    <a:pt x="28385" y="1239568"/>
                    <a:pt x="18559" y="1235498"/>
                    <a:pt x="11315" y="1228254"/>
                  </a:cubicBezTo>
                  <a:cubicBezTo>
                    <a:pt x="4070" y="1221009"/>
                    <a:pt x="0" y="1211183"/>
                    <a:pt x="0" y="1200937"/>
                  </a:cubicBezTo>
                  <a:lnTo>
                    <a:pt x="0" y="38631"/>
                  </a:lnTo>
                  <a:cubicBezTo>
                    <a:pt x="0" y="28385"/>
                    <a:pt x="4070" y="18559"/>
                    <a:pt x="11315" y="11315"/>
                  </a:cubicBezTo>
                  <a:cubicBezTo>
                    <a:pt x="18559" y="4070"/>
                    <a:pt x="28385" y="0"/>
                    <a:pt x="38631" y="0"/>
                  </a:cubicBezTo>
                  <a:close/>
                </a:path>
              </a:pathLst>
            </a:custGeom>
            <a:solidFill>
              <a:srgbClr val="000000">
                <a:alpha val="68627"/>
              </a:srgbClr>
            </a:solidFill>
            <a:ln w="19050" cap="rnd">
              <a:solidFill>
                <a:srgbClr val="FFFFFF">
                  <a:alpha val="68627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66772" cy="127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39112" y="3808488"/>
            <a:ext cx="4809777" cy="4706486"/>
            <a:chOff x="0" y="0"/>
            <a:chExt cx="1266772" cy="12395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6772" cy="1239568"/>
            </a:xfrm>
            <a:custGeom>
              <a:avLst/>
              <a:gdLst/>
              <a:ahLst/>
              <a:cxnLst/>
              <a:rect r="r" b="b" t="t" l="l"/>
              <a:pathLst>
                <a:path h="1239568" w="1266772">
                  <a:moveTo>
                    <a:pt x="38631" y="0"/>
                  </a:moveTo>
                  <a:lnTo>
                    <a:pt x="1228142" y="0"/>
                  </a:lnTo>
                  <a:cubicBezTo>
                    <a:pt x="1238387" y="0"/>
                    <a:pt x="1248213" y="4070"/>
                    <a:pt x="1255458" y="11315"/>
                  </a:cubicBezTo>
                  <a:cubicBezTo>
                    <a:pt x="1262702" y="18559"/>
                    <a:pt x="1266772" y="28385"/>
                    <a:pt x="1266772" y="38631"/>
                  </a:cubicBezTo>
                  <a:lnTo>
                    <a:pt x="1266772" y="1200937"/>
                  </a:lnTo>
                  <a:cubicBezTo>
                    <a:pt x="1266772" y="1222273"/>
                    <a:pt x="1249477" y="1239568"/>
                    <a:pt x="1228142" y="1239568"/>
                  </a:cubicBezTo>
                  <a:lnTo>
                    <a:pt x="38631" y="1239568"/>
                  </a:lnTo>
                  <a:cubicBezTo>
                    <a:pt x="28385" y="1239568"/>
                    <a:pt x="18559" y="1235498"/>
                    <a:pt x="11315" y="1228254"/>
                  </a:cubicBezTo>
                  <a:cubicBezTo>
                    <a:pt x="4070" y="1221009"/>
                    <a:pt x="0" y="1211183"/>
                    <a:pt x="0" y="1200937"/>
                  </a:cubicBezTo>
                  <a:lnTo>
                    <a:pt x="0" y="38631"/>
                  </a:lnTo>
                  <a:cubicBezTo>
                    <a:pt x="0" y="28385"/>
                    <a:pt x="4070" y="18559"/>
                    <a:pt x="11315" y="11315"/>
                  </a:cubicBezTo>
                  <a:cubicBezTo>
                    <a:pt x="18559" y="4070"/>
                    <a:pt x="28385" y="0"/>
                    <a:pt x="38631" y="0"/>
                  </a:cubicBezTo>
                  <a:close/>
                </a:path>
              </a:pathLst>
            </a:custGeom>
            <a:solidFill>
              <a:srgbClr val="000000">
                <a:alpha val="68627"/>
              </a:srgbClr>
            </a:solidFill>
            <a:ln w="19050" cap="rnd">
              <a:solidFill>
                <a:srgbClr val="FFFFFF">
                  <a:alpha val="68627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66772" cy="127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44188" y="3808488"/>
            <a:ext cx="4809777" cy="4706486"/>
            <a:chOff x="0" y="0"/>
            <a:chExt cx="1266772" cy="12395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6772" cy="1239568"/>
            </a:xfrm>
            <a:custGeom>
              <a:avLst/>
              <a:gdLst/>
              <a:ahLst/>
              <a:cxnLst/>
              <a:rect r="r" b="b" t="t" l="l"/>
              <a:pathLst>
                <a:path h="1239568" w="1266772">
                  <a:moveTo>
                    <a:pt x="38631" y="0"/>
                  </a:moveTo>
                  <a:lnTo>
                    <a:pt x="1228142" y="0"/>
                  </a:lnTo>
                  <a:cubicBezTo>
                    <a:pt x="1238387" y="0"/>
                    <a:pt x="1248213" y="4070"/>
                    <a:pt x="1255458" y="11315"/>
                  </a:cubicBezTo>
                  <a:cubicBezTo>
                    <a:pt x="1262702" y="18559"/>
                    <a:pt x="1266772" y="28385"/>
                    <a:pt x="1266772" y="38631"/>
                  </a:cubicBezTo>
                  <a:lnTo>
                    <a:pt x="1266772" y="1200937"/>
                  </a:lnTo>
                  <a:cubicBezTo>
                    <a:pt x="1266772" y="1222273"/>
                    <a:pt x="1249477" y="1239568"/>
                    <a:pt x="1228142" y="1239568"/>
                  </a:cubicBezTo>
                  <a:lnTo>
                    <a:pt x="38631" y="1239568"/>
                  </a:lnTo>
                  <a:cubicBezTo>
                    <a:pt x="28385" y="1239568"/>
                    <a:pt x="18559" y="1235498"/>
                    <a:pt x="11315" y="1228254"/>
                  </a:cubicBezTo>
                  <a:cubicBezTo>
                    <a:pt x="4070" y="1221009"/>
                    <a:pt x="0" y="1211183"/>
                    <a:pt x="0" y="1200937"/>
                  </a:cubicBezTo>
                  <a:lnTo>
                    <a:pt x="0" y="38631"/>
                  </a:lnTo>
                  <a:cubicBezTo>
                    <a:pt x="0" y="28385"/>
                    <a:pt x="4070" y="18559"/>
                    <a:pt x="11315" y="11315"/>
                  </a:cubicBezTo>
                  <a:cubicBezTo>
                    <a:pt x="18559" y="4070"/>
                    <a:pt x="28385" y="0"/>
                    <a:pt x="38631" y="0"/>
                  </a:cubicBezTo>
                  <a:close/>
                </a:path>
              </a:pathLst>
            </a:custGeom>
            <a:solidFill>
              <a:srgbClr val="000000">
                <a:alpha val="68627"/>
              </a:srgbClr>
            </a:solidFill>
            <a:ln w="19050" cap="rnd">
              <a:solidFill>
                <a:srgbClr val="FFFFFF">
                  <a:alpha val="68627"/>
                </a:srgbClr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66772" cy="127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449673" y="3484352"/>
            <a:ext cx="774580" cy="77458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56710" y="3484352"/>
            <a:ext cx="774580" cy="77458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061786" y="3484352"/>
            <a:ext cx="774580" cy="77458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3449413" y="3454362"/>
            <a:ext cx="775098" cy="834561"/>
          </a:xfrm>
          <a:custGeom>
            <a:avLst/>
            <a:gdLst/>
            <a:ahLst/>
            <a:cxnLst/>
            <a:rect r="r" b="b" t="t" l="l"/>
            <a:pathLst>
              <a:path h="834561" w="775098">
                <a:moveTo>
                  <a:pt x="0" y="0"/>
                </a:moveTo>
                <a:lnTo>
                  <a:pt x="775099" y="0"/>
                </a:lnTo>
                <a:lnTo>
                  <a:pt x="775099" y="834561"/>
                </a:lnTo>
                <a:lnTo>
                  <a:pt x="0" y="83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756451" y="3454362"/>
            <a:ext cx="775098" cy="834561"/>
          </a:xfrm>
          <a:custGeom>
            <a:avLst/>
            <a:gdLst/>
            <a:ahLst/>
            <a:cxnLst/>
            <a:rect r="r" b="b" t="t" l="l"/>
            <a:pathLst>
              <a:path h="834561" w="775098">
                <a:moveTo>
                  <a:pt x="0" y="0"/>
                </a:moveTo>
                <a:lnTo>
                  <a:pt x="775098" y="0"/>
                </a:lnTo>
                <a:lnTo>
                  <a:pt x="775098" y="834561"/>
                </a:lnTo>
                <a:lnTo>
                  <a:pt x="0" y="83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061527" y="3454362"/>
            <a:ext cx="775098" cy="834561"/>
          </a:xfrm>
          <a:custGeom>
            <a:avLst/>
            <a:gdLst/>
            <a:ahLst/>
            <a:cxnLst/>
            <a:rect r="r" b="b" t="t" l="l"/>
            <a:pathLst>
              <a:path h="834561" w="775098">
                <a:moveTo>
                  <a:pt x="0" y="0"/>
                </a:moveTo>
                <a:lnTo>
                  <a:pt x="775099" y="0"/>
                </a:lnTo>
                <a:lnTo>
                  <a:pt x="775099" y="834561"/>
                </a:lnTo>
                <a:lnTo>
                  <a:pt x="0" y="83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</a:t>
            </a: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.com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96684" y="4686787"/>
            <a:ext cx="3680558" cy="8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363" spc="-85">
                <a:solidFill>
                  <a:srgbClr val="FFFFFF">
                    <a:alpha val="8078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  <a:p>
            <a:pPr algn="ctr">
              <a:lnSpc>
                <a:spcPts val="3521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303721" y="4686787"/>
            <a:ext cx="3680558" cy="8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363" spc="-85">
                <a:solidFill>
                  <a:srgbClr val="FFFFFF">
                    <a:alpha val="8078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  <a:p>
            <a:pPr algn="ctr">
              <a:lnSpc>
                <a:spcPts val="3521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608797" y="4686787"/>
            <a:ext cx="3680558" cy="41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363" spc="-85">
                <a:solidFill>
                  <a:srgbClr val="FFFFFF">
                    <a:alpha val="8078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77488" y="7458365"/>
            <a:ext cx="4118950" cy="42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b="true" sz="2263" spc="-81">
                <a:solidFill>
                  <a:srgbClr val="00C86E">
                    <a:alpha val="8078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폴더 사용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084525" y="7458365"/>
            <a:ext cx="4118950" cy="42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b="true" sz="2263" spc="-81">
                <a:solidFill>
                  <a:srgbClr val="00C86E">
                    <a:alpha val="8078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테마 색 지정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89602" y="7458365"/>
            <a:ext cx="4118950" cy="42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b="true" sz="2263" spc="-81">
                <a:solidFill>
                  <a:srgbClr val="00C86E">
                    <a:alpha val="8078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</a:t>
            </a:r>
          </a:p>
        </p:txBody>
      </p:sp>
      <p:sp>
        <p:nvSpPr>
          <p:cNvPr name="Freeform 39" id="39"/>
          <p:cNvSpPr/>
          <p:nvPr/>
        </p:nvSpPr>
        <p:spPr>
          <a:xfrm flipH="true" flipV="false" rot="-2700000">
            <a:off x="3622335" y="6801501"/>
            <a:ext cx="386853" cy="386853"/>
          </a:xfrm>
          <a:custGeom>
            <a:avLst/>
            <a:gdLst/>
            <a:ahLst/>
            <a:cxnLst/>
            <a:rect r="r" b="b" t="t" l="l"/>
            <a:pathLst>
              <a:path h="386853" w="386853">
                <a:moveTo>
                  <a:pt x="386853" y="0"/>
                </a:moveTo>
                <a:lnTo>
                  <a:pt x="0" y="0"/>
                </a:lnTo>
                <a:lnTo>
                  <a:pt x="0" y="386853"/>
                </a:lnTo>
                <a:lnTo>
                  <a:pt x="386853" y="386853"/>
                </a:lnTo>
                <a:lnTo>
                  <a:pt x="3868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true" flipV="false" rot="-2700000">
            <a:off x="8929373" y="6801501"/>
            <a:ext cx="386853" cy="386853"/>
          </a:xfrm>
          <a:custGeom>
            <a:avLst/>
            <a:gdLst/>
            <a:ahLst/>
            <a:cxnLst/>
            <a:rect r="r" b="b" t="t" l="l"/>
            <a:pathLst>
              <a:path h="386853" w="386853">
                <a:moveTo>
                  <a:pt x="386852" y="0"/>
                </a:moveTo>
                <a:lnTo>
                  <a:pt x="0" y="0"/>
                </a:lnTo>
                <a:lnTo>
                  <a:pt x="0" y="386853"/>
                </a:lnTo>
                <a:lnTo>
                  <a:pt x="386852" y="386853"/>
                </a:lnTo>
                <a:lnTo>
                  <a:pt x="3868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false" rot="-2700000">
            <a:off x="14234449" y="6801501"/>
            <a:ext cx="386853" cy="386853"/>
          </a:xfrm>
          <a:custGeom>
            <a:avLst/>
            <a:gdLst/>
            <a:ahLst/>
            <a:cxnLst/>
            <a:rect r="r" b="b" t="t" l="l"/>
            <a:pathLst>
              <a:path h="386853" w="386853">
                <a:moveTo>
                  <a:pt x="386853" y="0"/>
                </a:moveTo>
                <a:lnTo>
                  <a:pt x="0" y="0"/>
                </a:lnTo>
                <a:lnTo>
                  <a:pt x="0" y="386853"/>
                </a:lnTo>
                <a:lnTo>
                  <a:pt x="386853" y="386853"/>
                </a:lnTo>
                <a:lnTo>
                  <a:pt x="3868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8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349730"/>
            <a:ext cx="16310845" cy="15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1"/>
              </a:lnSpc>
            </a:pPr>
            <a:r>
              <a:rPr lang="en-US" b="true" sz="11341" spc="-57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 설명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20774" y="3032904"/>
            <a:ext cx="4646452" cy="72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b="true" sz="3133" spc="-6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Description</a:t>
            </a:r>
          </a:p>
          <a:p>
            <a:pPr algn="ctr">
              <a:lnSpc>
                <a:spcPts val="2601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584499" y="1159230"/>
            <a:ext cx="439630" cy="482448"/>
          </a:xfrm>
          <a:custGeom>
            <a:avLst/>
            <a:gdLst/>
            <a:ahLst/>
            <a:cxnLst/>
            <a:rect r="r" b="b" t="t" l="l"/>
            <a:pathLst>
              <a:path h="482448" w="439630">
                <a:moveTo>
                  <a:pt x="0" y="0"/>
                </a:moveTo>
                <a:lnTo>
                  <a:pt x="439631" y="0"/>
                </a:lnTo>
                <a:lnTo>
                  <a:pt x="439631" y="482448"/>
                </a:lnTo>
                <a:lnTo>
                  <a:pt x="0" y="48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2074" y="4148440"/>
            <a:ext cx="4809777" cy="4706486"/>
            <a:chOff x="0" y="0"/>
            <a:chExt cx="1266772" cy="12395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6772" cy="1239568"/>
            </a:xfrm>
            <a:custGeom>
              <a:avLst/>
              <a:gdLst/>
              <a:ahLst/>
              <a:cxnLst/>
              <a:rect r="r" b="b" t="t" l="l"/>
              <a:pathLst>
                <a:path h="1239568" w="1266772">
                  <a:moveTo>
                    <a:pt x="38631" y="0"/>
                  </a:moveTo>
                  <a:lnTo>
                    <a:pt x="1228142" y="0"/>
                  </a:lnTo>
                  <a:cubicBezTo>
                    <a:pt x="1238387" y="0"/>
                    <a:pt x="1248213" y="4070"/>
                    <a:pt x="1255458" y="11315"/>
                  </a:cubicBezTo>
                  <a:cubicBezTo>
                    <a:pt x="1262702" y="18559"/>
                    <a:pt x="1266772" y="28385"/>
                    <a:pt x="1266772" y="38631"/>
                  </a:cubicBezTo>
                  <a:lnTo>
                    <a:pt x="1266772" y="1200937"/>
                  </a:lnTo>
                  <a:cubicBezTo>
                    <a:pt x="1266772" y="1222273"/>
                    <a:pt x="1249477" y="1239568"/>
                    <a:pt x="1228142" y="1239568"/>
                  </a:cubicBezTo>
                  <a:lnTo>
                    <a:pt x="38631" y="1239568"/>
                  </a:lnTo>
                  <a:cubicBezTo>
                    <a:pt x="28385" y="1239568"/>
                    <a:pt x="18559" y="1235498"/>
                    <a:pt x="11315" y="1228254"/>
                  </a:cubicBezTo>
                  <a:cubicBezTo>
                    <a:pt x="4070" y="1221009"/>
                    <a:pt x="0" y="1211183"/>
                    <a:pt x="0" y="1200937"/>
                  </a:cubicBezTo>
                  <a:lnTo>
                    <a:pt x="0" y="38631"/>
                  </a:lnTo>
                  <a:cubicBezTo>
                    <a:pt x="0" y="28385"/>
                    <a:pt x="4070" y="18559"/>
                    <a:pt x="11315" y="11315"/>
                  </a:cubicBezTo>
                  <a:cubicBezTo>
                    <a:pt x="18559" y="4070"/>
                    <a:pt x="28385" y="0"/>
                    <a:pt x="38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>
                  <a:alpha val="68627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66772" cy="127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57449" y="4148440"/>
            <a:ext cx="4809777" cy="4706486"/>
            <a:chOff x="0" y="0"/>
            <a:chExt cx="1266772" cy="12395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6772" cy="1239568"/>
            </a:xfrm>
            <a:custGeom>
              <a:avLst/>
              <a:gdLst/>
              <a:ahLst/>
              <a:cxnLst/>
              <a:rect r="r" b="b" t="t" l="l"/>
              <a:pathLst>
                <a:path h="1239568" w="1266772">
                  <a:moveTo>
                    <a:pt x="38631" y="0"/>
                  </a:moveTo>
                  <a:lnTo>
                    <a:pt x="1228142" y="0"/>
                  </a:lnTo>
                  <a:cubicBezTo>
                    <a:pt x="1238387" y="0"/>
                    <a:pt x="1248213" y="4070"/>
                    <a:pt x="1255458" y="11315"/>
                  </a:cubicBezTo>
                  <a:cubicBezTo>
                    <a:pt x="1262702" y="18559"/>
                    <a:pt x="1266772" y="28385"/>
                    <a:pt x="1266772" y="38631"/>
                  </a:cubicBezTo>
                  <a:lnTo>
                    <a:pt x="1266772" y="1200937"/>
                  </a:lnTo>
                  <a:cubicBezTo>
                    <a:pt x="1266772" y="1222273"/>
                    <a:pt x="1249477" y="1239568"/>
                    <a:pt x="1228142" y="1239568"/>
                  </a:cubicBezTo>
                  <a:lnTo>
                    <a:pt x="38631" y="1239568"/>
                  </a:lnTo>
                  <a:cubicBezTo>
                    <a:pt x="28385" y="1239568"/>
                    <a:pt x="18559" y="1235498"/>
                    <a:pt x="11315" y="1228254"/>
                  </a:cubicBezTo>
                  <a:cubicBezTo>
                    <a:pt x="4070" y="1221009"/>
                    <a:pt x="0" y="1211183"/>
                    <a:pt x="0" y="1200937"/>
                  </a:cubicBezTo>
                  <a:lnTo>
                    <a:pt x="0" y="38631"/>
                  </a:lnTo>
                  <a:cubicBezTo>
                    <a:pt x="0" y="28385"/>
                    <a:pt x="4070" y="18559"/>
                    <a:pt x="11315" y="11315"/>
                  </a:cubicBezTo>
                  <a:cubicBezTo>
                    <a:pt x="18559" y="4070"/>
                    <a:pt x="28385" y="0"/>
                    <a:pt x="38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>
                  <a:alpha val="68627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66772" cy="127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46149" y="4148440"/>
            <a:ext cx="4809777" cy="4706486"/>
            <a:chOff x="0" y="0"/>
            <a:chExt cx="1266772" cy="12395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6772" cy="1239568"/>
            </a:xfrm>
            <a:custGeom>
              <a:avLst/>
              <a:gdLst/>
              <a:ahLst/>
              <a:cxnLst/>
              <a:rect r="r" b="b" t="t" l="l"/>
              <a:pathLst>
                <a:path h="1239568" w="1266772">
                  <a:moveTo>
                    <a:pt x="38631" y="0"/>
                  </a:moveTo>
                  <a:lnTo>
                    <a:pt x="1228142" y="0"/>
                  </a:lnTo>
                  <a:cubicBezTo>
                    <a:pt x="1238387" y="0"/>
                    <a:pt x="1248213" y="4070"/>
                    <a:pt x="1255458" y="11315"/>
                  </a:cubicBezTo>
                  <a:cubicBezTo>
                    <a:pt x="1262702" y="18559"/>
                    <a:pt x="1266772" y="28385"/>
                    <a:pt x="1266772" y="38631"/>
                  </a:cubicBezTo>
                  <a:lnTo>
                    <a:pt x="1266772" y="1200937"/>
                  </a:lnTo>
                  <a:cubicBezTo>
                    <a:pt x="1266772" y="1222273"/>
                    <a:pt x="1249477" y="1239568"/>
                    <a:pt x="1228142" y="1239568"/>
                  </a:cubicBezTo>
                  <a:lnTo>
                    <a:pt x="38631" y="1239568"/>
                  </a:lnTo>
                  <a:cubicBezTo>
                    <a:pt x="28385" y="1239568"/>
                    <a:pt x="18559" y="1235498"/>
                    <a:pt x="11315" y="1228254"/>
                  </a:cubicBezTo>
                  <a:cubicBezTo>
                    <a:pt x="4070" y="1221009"/>
                    <a:pt x="0" y="1211183"/>
                    <a:pt x="0" y="1200937"/>
                  </a:cubicBezTo>
                  <a:lnTo>
                    <a:pt x="0" y="38631"/>
                  </a:lnTo>
                  <a:cubicBezTo>
                    <a:pt x="0" y="28385"/>
                    <a:pt x="4070" y="18559"/>
                    <a:pt x="11315" y="11315"/>
                  </a:cubicBezTo>
                  <a:cubicBezTo>
                    <a:pt x="18559" y="4070"/>
                    <a:pt x="28385" y="0"/>
                    <a:pt x="38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>
                  <a:alpha val="68627"/>
                </a:srgbClr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66772" cy="1277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80666" y="6985740"/>
            <a:ext cx="3852081" cy="78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sz="2263" spc="-81">
                <a:solidFill>
                  <a:srgbClr val="FFFFFF">
                    <a:alpha val="9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  <a:p>
            <a:pPr algn="ctr">
              <a:lnSpc>
                <a:spcPts val="3168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217960" y="6985740"/>
            <a:ext cx="3852081" cy="78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sz="2263" spc="-81">
                <a:solidFill>
                  <a:srgbClr val="FFFFFF">
                    <a:alpha val="9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  <a:p>
            <a:pPr algn="ctr">
              <a:lnSpc>
                <a:spcPts val="3168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610226" y="6985740"/>
            <a:ext cx="3852081" cy="78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sz="2263" spc="-81">
                <a:solidFill>
                  <a:srgbClr val="FFFFFF">
                    <a:alpha val="93725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내용</a:t>
            </a:r>
          </a:p>
          <a:p>
            <a:pPr algn="ctr">
              <a:lnSpc>
                <a:spcPts val="3168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112436" y="4760719"/>
            <a:ext cx="3472063" cy="116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b="true" sz="4063" spc="-146">
                <a:solidFill>
                  <a:srgbClr val="FFFFFF">
                    <a:alpha val="93725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내용</a:t>
            </a:r>
          </a:p>
          <a:p>
            <a:pPr algn="ctr">
              <a:lnSpc>
                <a:spcPts val="459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349730" y="4760719"/>
            <a:ext cx="3472063" cy="116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b="true" sz="4063" spc="-146">
                <a:solidFill>
                  <a:srgbClr val="FFFFFF">
                    <a:alpha val="93725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내용</a:t>
            </a:r>
          </a:p>
          <a:p>
            <a:pPr algn="ctr">
              <a:lnSpc>
                <a:spcPts val="4591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741996" y="4760719"/>
            <a:ext cx="3472063" cy="116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b="true" sz="4063" spc="-146">
                <a:solidFill>
                  <a:srgbClr val="FFFFFF">
                    <a:alpha val="93725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내용</a:t>
            </a:r>
          </a:p>
          <a:p>
            <a:pPr algn="ctr">
              <a:lnSpc>
                <a:spcPts val="4591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344323" y="6368820"/>
            <a:ext cx="1124767" cy="265726"/>
          </a:xfrm>
          <a:custGeom>
            <a:avLst/>
            <a:gdLst/>
            <a:ahLst/>
            <a:cxnLst/>
            <a:rect r="r" b="b" t="t" l="l"/>
            <a:pathLst>
              <a:path h="265726" w="1124767">
                <a:moveTo>
                  <a:pt x="0" y="0"/>
                </a:moveTo>
                <a:lnTo>
                  <a:pt x="1124767" y="0"/>
                </a:lnTo>
                <a:lnTo>
                  <a:pt x="1124767" y="265726"/>
                </a:lnTo>
                <a:lnTo>
                  <a:pt x="0" y="265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581616" y="6368820"/>
            <a:ext cx="1124767" cy="265726"/>
          </a:xfrm>
          <a:custGeom>
            <a:avLst/>
            <a:gdLst/>
            <a:ahLst/>
            <a:cxnLst/>
            <a:rect r="r" b="b" t="t" l="l"/>
            <a:pathLst>
              <a:path h="265726" w="1124767">
                <a:moveTo>
                  <a:pt x="0" y="0"/>
                </a:moveTo>
                <a:lnTo>
                  <a:pt x="1124768" y="0"/>
                </a:lnTo>
                <a:lnTo>
                  <a:pt x="1124768" y="265726"/>
                </a:lnTo>
                <a:lnTo>
                  <a:pt x="0" y="265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973883" y="6368820"/>
            <a:ext cx="1124767" cy="265726"/>
          </a:xfrm>
          <a:custGeom>
            <a:avLst/>
            <a:gdLst/>
            <a:ahLst/>
            <a:cxnLst/>
            <a:rect r="r" b="b" t="t" l="l"/>
            <a:pathLst>
              <a:path h="265726" w="1124767">
                <a:moveTo>
                  <a:pt x="0" y="0"/>
                </a:moveTo>
                <a:lnTo>
                  <a:pt x="1124767" y="0"/>
                </a:lnTo>
                <a:lnTo>
                  <a:pt x="1124767" y="265726"/>
                </a:lnTo>
                <a:lnTo>
                  <a:pt x="0" y="265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4216" y="9624177"/>
            <a:ext cx="3523784" cy="662823"/>
            <a:chOff x="0" y="0"/>
            <a:chExt cx="928075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075" cy="174571"/>
            </a:xfrm>
            <a:custGeom>
              <a:avLst/>
              <a:gdLst/>
              <a:ahLst/>
              <a:cxnLst/>
              <a:rect r="r" b="b" t="t" l="l"/>
              <a:pathLst>
                <a:path h="174571" w="928075">
                  <a:moveTo>
                    <a:pt x="0" y="0"/>
                  </a:moveTo>
                  <a:lnTo>
                    <a:pt x="928075" y="0"/>
                  </a:lnTo>
                  <a:lnTo>
                    <a:pt x="928075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C8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928075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9633702"/>
            <a:ext cx="18288000" cy="0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69683" y="9633702"/>
            <a:ext cx="0" cy="731156"/>
          </a:xfrm>
          <a:prstGeom prst="line">
            <a:avLst/>
          </a:prstGeom>
          <a:ln cap="flat" w="9525">
            <a:solidFill>
              <a:srgbClr val="00C8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48455" y="1348152"/>
            <a:ext cx="16310845" cy="15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1"/>
              </a:lnSpc>
            </a:pPr>
            <a:r>
              <a:rPr lang="en-US" sz="11341" spc="-578">
                <a:solidFill>
                  <a:srgbClr val="00C86E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53964" y="3049886"/>
            <a:ext cx="3580073" cy="72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b="true" sz="3133" spc="-68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preview</a:t>
            </a:r>
          </a:p>
          <a:p>
            <a:pPr algn="ctr">
              <a:lnSpc>
                <a:spcPts val="260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110473" y="9872627"/>
            <a:ext cx="2888421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</a:t>
            </a:r>
            <a:r>
              <a:rPr lang="en-US" b="true" sz="1400" spc="44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031" y="9872627"/>
            <a:ext cx="442455" cy="1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"/>
              </a:lnSpc>
            </a:pPr>
            <a:r>
              <a:rPr lang="en-US" b="true" sz="1400" spc="44">
                <a:solidFill>
                  <a:srgbClr val="00C86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96712" y="5226006"/>
            <a:ext cx="11940257" cy="213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4"/>
              </a:lnSpc>
            </a:pPr>
            <a:r>
              <a:rPr lang="en-US" sz="3663" spc="-131">
                <a:solidFill>
                  <a:srgbClr val="FFFFFF">
                    <a:alpha val="8078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실제 페이지를</a:t>
            </a:r>
          </a:p>
          <a:p>
            <a:pPr algn="ctr">
              <a:lnSpc>
                <a:spcPts val="5714"/>
              </a:lnSpc>
            </a:pPr>
            <a:r>
              <a:rPr lang="en-US" sz="3663" spc="-131">
                <a:solidFill>
                  <a:srgbClr val="FFFFFF">
                    <a:alpha val="8078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구경하러 가볼까요 !</a:t>
            </a:r>
          </a:p>
          <a:p>
            <a:pPr algn="ctr">
              <a:lnSpc>
                <a:spcPts val="571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DAGm0ToBecY</dc:identifier>
  <dcterms:modified xsi:type="dcterms:W3CDTF">2011-08-01T06:04:30Z</dcterms:modified>
  <cp:revision>1</cp:revision>
  <dc:title>화면 프로젝트 PPT</dc:title>
</cp:coreProperties>
</file>